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B9A8DA-2AC4-426A-BAA3-1528A6C131E8}" v="1" dt="2026-07-28T15:55:33.733"/>
    <p1510:client id="{D2074BA3-33AE-48E2-8035-90936FD06855}" v="6" dt="2026-07-28T15:47:46.3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undo custSel delSld modSld modMainMaster">
      <pc:chgData name="Melissa Lima Silva" userId="a07dd408-2b71-4d3f-ac67-07732e4fbc8f" providerId="ADAL" clId="{7166AD73-8AA2-445F-8A9E-D3400CABABC9}" dt="2026-07-28T15:56:33.751" v="130" actId="20577"/>
      <pc:docMkLst>
        <pc:docMk/>
      </pc:docMkLst>
      <pc:sldChg chg="modSp mod">
        <pc:chgData name="Melissa Lima Silva" userId="a07dd408-2b71-4d3f-ac67-07732e4fbc8f" providerId="ADAL" clId="{7166AD73-8AA2-445F-8A9E-D3400CABABC9}" dt="2026-07-28T12:19:31.586" v="82" actId="20577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2:19:31.586" v="82" actId="20577"/>
          <ac:spMkLst>
            <pc:docMk/>
            <pc:sldMk cId="636846792" sldId="256"/>
            <ac:spMk id="7" creationId="{AA8E6CE3-0204-018B-7633-47616C974DD8}"/>
          </ac:spMkLst>
        </pc:spChg>
      </pc:sldChg>
      <pc:sldChg chg="modSp">
        <pc:chgData name="Melissa Lima Silva" userId="a07dd408-2b71-4d3f-ac67-07732e4fbc8f" providerId="ADAL" clId="{7166AD73-8AA2-445F-8A9E-D3400CABABC9}" dt="2026-07-28T15:47:46.364" v="9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5:47:46.364" v="90"/>
          <ac:spMkLst>
            <pc:docMk/>
            <pc:sldMk cId="20025841" sldId="258"/>
            <ac:spMk id="7" creationId="{A7E2ABE6-E994-816F-BBFD-8F841DBC12E8}"/>
          </ac:spMkLst>
        </pc:spChg>
      </pc:sldChg>
      <pc:sldChg chg="addSp modSp mod">
        <pc:chgData name="Melissa Lima Silva" userId="a07dd408-2b71-4d3f-ac67-07732e4fbc8f" providerId="ADAL" clId="{7166AD73-8AA2-445F-8A9E-D3400CABABC9}" dt="2026-07-28T15:56:33.751" v="130" actId="20577"/>
        <pc:sldMkLst>
          <pc:docMk/>
          <pc:sldMk cId="1794192432" sldId="270"/>
        </pc:sldMkLst>
        <pc:spChg chg="add mod">
          <ac:chgData name="Melissa Lima Silva" userId="a07dd408-2b71-4d3f-ac67-07732e4fbc8f" providerId="ADAL" clId="{7166AD73-8AA2-445F-8A9E-D3400CABABC9}" dt="2026-07-28T15:56:33.751" v="130" actId="20577"/>
          <ac:spMkLst>
            <pc:docMk/>
            <pc:sldMk cId="1794192432" sldId="270"/>
            <ac:spMk id="4" creationId="{E173BD50-A068-3931-D9E8-22EA3E0B5081}"/>
          </ac:spMkLst>
        </pc:spChg>
      </pc:sldChg>
      <pc:sldChg chg="modSp del mod">
        <pc:chgData name="Melissa Lima Silva" userId="a07dd408-2b71-4d3f-ac67-07732e4fbc8f" providerId="ADAL" clId="{7166AD73-8AA2-445F-8A9E-D3400CABABC9}" dt="2026-07-28T12:20:55.584" v="88" actId="47"/>
        <pc:sldMkLst>
          <pc:docMk/>
          <pc:sldMk cId="4035636704" sldId="271"/>
        </pc:sldMkLst>
        <pc:spChg chg="mod">
          <ac:chgData name="Melissa Lima Silva" userId="a07dd408-2b71-4d3f-ac67-07732e4fbc8f" providerId="ADAL" clId="{7166AD73-8AA2-445F-8A9E-D3400CABABC9}" dt="2026-07-28T12:19:45.765" v="86" actId="14100"/>
          <ac:spMkLst>
            <pc:docMk/>
            <pc:sldMk cId="4035636704" sldId="271"/>
            <ac:spMk id="7" creationId="{E0AA9122-DF37-090F-FE08-DD3CE2A6B202}"/>
          </ac:spMkLst>
        </pc:spChg>
      </pc:sldChg>
      <pc:sldChg chg="del">
        <pc:chgData name="Melissa Lima Silva" userId="a07dd408-2b71-4d3f-ac67-07732e4fbc8f" providerId="ADAL" clId="{7166AD73-8AA2-445F-8A9E-D3400CABABC9}" dt="2026-07-28T12:21:00.476" v="89" actId="47"/>
        <pc:sldMkLst>
          <pc:docMk/>
          <pc:sldMk cId="297877283" sldId="272"/>
        </pc:sldMkLst>
      </pc:sldChg>
      <pc:sldChg chg="del">
        <pc:chgData name="Melissa Lima Silva" userId="a07dd408-2b71-4d3f-ac67-07732e4fbc8f" providerId="ADAL" clId="{7166AD73-8AA2-445F-8A9E-D3400CABABC9}" dt="2026-07-28T12:20:50.441" v="87" actId="47"/>
        <pc:sldMkLst>
          <pc:docMk/>
          <pc:sldMk cId="1461434328" sldId="273"/>
        </pc:sldMkLst>
      </pc:sldChg>
      <pc:sldMasterChg chg="modSldLayout">
        <pc:chgData name="Melissa Lima Silva" userId="a07dd408-2b71-4d3f-ac67-07732e4fbc8f" providerId="ADAL" clId="{7166AD73-8AA2-445F-8A9E-D3400CABABC9}" dt="2026-07-28T15:56:26.647" v="129" actId="478"/>
        <pc:sldMasterMkLst>
          <pc:docMk/>
          <pc:sldMasterMk cId="1090279468" sldId="2147483648"/>
        </pc:sldMasterMkLst>
        <pc:sldLayoutChg chg="addSp delSp modSp mod">
          <pc:chgData name="Melissa Lima Silva" userId="a07dd408-2b71-4d3f-ac67-07732e4fbc8f" providerId="ADAL" clId="{7166AD73-8AA2-445F-8A9E-D3400CABABC9}" dt="2026-07-28T12:16:10.499" v="11" actId="478"/>
          <pc:sldLayoutMkLst>
            <pc:docMk/>
            <pc:sldMasterMk cId="1090279468" sldId="2147483648"/>
            <pc:sldLayoutMk cId="3916256153" sldId="2147483649"/>
          </pc:sldLayoutMkLst>
          <pc:picChg chg="add mod ord">
            <ac:chgData name="Melissa Lima Silva" userId="a07dd408-2b71-4d3f-ac67-07732e4fbc8f" providerId="ADAL" clId="{7166AD73-8AA2-445F-8A9E-D3400CABABC9}" dt="2026-07-28T12:16:08.111" v="10" actId="167"/>
            <ac:picMkLst>
              <pc:docMk/>
              <pc:sldMasterMk cId="1090279468" sldId="2147483648"/>
              <pc:sldLayoutMk cId="3916256153" sldId="2147483649"/>
              <ac:picMk id="7" creationId="{FD1ACE25-11C7-F1D6-AB8D-4938E57257E7}"/>
            </ac:picMkLst>
          </pc:picChg>
          <pc:picChg chg="del mod">
            <ac:chgData name="Melissa Lima Silva" userId="a07dd408-2b71-4d3f-ac67-07732e4fbc8f" providerId="ADAL" clId="{7166AD73-8AA2-445F-8A9E-D3400CABABC9}" dt="2026-07-28T12:16:10.499" v="11" actId="478"/>
            <ac:picMkLst>
              <pc:docMk/>
              <pc:sldMasterMk cId="1090279468" sldId="2147483648"/>
              <pc:sldLayoutMk cId="3916256153" sldId="2147483649"/>
              <ac:picMk id="9" creationId="{29F5E3E4-814D-96D3-450D-933183CB7D5A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2:16:52.912" v="22" actId="478"/>
          <pc:sldLayoutMkLst>
            <pc:docMk/>
            <pc:sldMasterMk cId="1090279468" sldId="2147483648"/>
            <pc:sldLayoutMk cId="2066870361" sldId="2147483660"/>
          </pc:sldLayoutMkLst>
          <pc:picChg chg="del">
            <ac:chgData name="Melissa Lima Silva" userId="a07dd408-2b71-4d3f-ac67-07732e4fbc8f" providerId="ADAL" clId="{7166AD73-8AA2-445F-8A9E-D3400CABABC9}" dt="2026-07-28T12:16:52.912" v="22" actId="478"/>
            <ac:picMkLst>
              <pc:docMk/>
              <pc:sldMasterMk cId="1090279468" sldId="2147483648"/>
              <pc:sldLayoutMk cId="2066870361" sldId="2147483660"/>
              <ac:picMk id="6" creationId="{6029A525-3455-6444-B444-9E953B3D7FBA}"/>
            </ac:picMkLst>
          </pc:picChg>
          <pc:picChg chg="add mod ord">
            <ac:chgData name="Melissa Lima Silva" userId="a07dd408-2b71-4d3f-ac67-07732e4fbc8f" providerId="ADAL" clId="{7166AD73-8AA2-445F-8A9E-D3400CABABC9}" dt="2026-07-28T12:16:51.296" v="21" actId="167"/>
            <ac:picMkLst>
              <pc:docMk/>
              <pc:sldMasterMk cId="1090279468" sldId="2147483648"/>
              <pc:sldLayoutMk cId="2066870361" sldId="2147483660"/>
              <ac:picMk id="11" creationId="{159482B7-381B-0C2C-703A-43BA00A56EF3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5:56:26.647" v="129" actId="478"/>
          <pc:sldLayoutMkLst>
            <pc:docMk/>
            <pc:sldMasterMk cId="1090279468" sldId="2147483648"/>
            <pc:sldLayoutMk cId="3995250677" sldId="2147483672"/>
          </pc:sldLayoutMkLst>
          <pc:spChg chg="del mod">
            <ac:chgData name="Melissa Lima Silva" userId="a07dd408-2b71-4d3f-ac67-07732e4fbc8f" providerId="ADAL" clId="{7166AD73-8AA2-445F-8A9E-D3400CABABC9}" dt="2026-07-28T15:56:26.647" v="129" actId="478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  <pc:picChg chg="del">
            <ac:chgData name="Melissa Lima Silva" userId="a07dd408-2b71-4d3f-ac67-07732e4fbc8f" providerId="ADAL" clId="{7166AD73-8AA2-445F-8A9E-D3400CABABC9}" dt="2026-07-28T12:17:22.557" v="23" actId="478"/>
            <ac:picMkLst>
              <pc:docMk/>
              <pc:sldMasterMk cId="1090279468" sldId="2147483648"/>
              <pc:sldLayoutMk cId="3995250677" sldId="2147483672"/>
              <ac:picMk id="6" creationId="{ECBDD136-57A1-D2B4-2A58-AC5E888441AB}"/>
            </ac:picMkLst>
          </pc:picChg>
          <pc:picChg chg="add">
            <ac:chgData name="Melissa Lima Silva" userId="a07dd408-2b71-4d3f-ac67-07732e4fbc8f" providerId="ADAL" clId="{7166AD73-8AA2-445F-8A9E-D3400CABABC9}" dt="2026-07-28T12:17:23.091" v="24" actId="22"/>
            <ac:picMkLst>
              <pc:docMk/>
              <pc:sldMasterMk cId="1090279468" sldId="2147483648"/>
              <pc:sldLayoutMk cId="3995250677" sldId="2147483672"/>
              <ac:picMk id="9" creationId="{ED9C5E65-01D5-9FA7-C4F0-0B7955705BD8}"/>
            </ac:picMkLst>
          </pc:picChg>
        </pc:sldLayoutChg>
        <pc:sldLayoutChg chg="modSp">
          <pc:chgData name="Melissa Lima Silva" userId="a07dd408-2b71-4d3f-ac67-07732e4fbc8f" providerId="ADAL" clId="{7166AD73-8AA2-445F-8A9E-D3400CABABC9}" dt="2026-07-28T12:18:14.047" v="40"/>
          <pc:sldLayoutMkLst>
            <pc:docMk/>
            <pc:sldMasterMk cId="1090279468" sldId="2147483648"/>
            <pc:sldLayoutMk cId="1180519482" sldId="2147483675"/>
          </pc:sldLayoutMkLst>
          <pc:spChg chg="mod">
            <ac:chgData name="Melissa Lima Silva" userId="a07dd408-2b71-4d3f-ac67-07732e4fbc8f" providerId="ADAL" clId="{7166AD73-8AA2-445F-8A9E-D3400CABABC9}" dt="2026-07-28T12:18:14.047" v="40"/>
            <ac:spMkLst>
              <pc:docMk/>
              <pc:sldMasterMk cId="1090279468" sldId="2147483648"/>
              <pc:sldLayoutMk cId="1180519482" sldId="2147483675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Presenter 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NIHR PSRC Network – SafetyNet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E173BD50-A068-3931-D9E8-22EA3E0B5081}"/>
              </a:ext>
            </a:extLst>
          </p:cNvPr>
          <p:cNvSpPr txBox="1">
            <a:spLocks/>
          </p:cNvSpPr>
          <p:nvPr/>
        </p:nvSpPr>
        <p:spPr>
          <a:xfrm>
            <a:off x="416160" y="6130888"/>
            <a:ext cx="3454800" cy="249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>
                <a:solidFill>
                  <a:srgbClr val="1C285E"/>
                </a:solidFill>
              </a:rPr>
              <a:t>psrc-network.nihr.ac.uk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NIHR PSRC Network – SafetyNet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1131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21</cp:revision>
  <dcterms:created xsi:type="dcterms:W3CDTF">2026-01-05T12:09:10Z</dcterms:created>
  <dcterms:modified xsi:type="dcterms:W3CDTF">2026-07-28T15:56:39Z</dcterms:modified>
</cp:coreProperties>
</file>