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57" r:id="rId3"/>
  </p:sldIdLst>
  <p:sldSz cx="30279975" cy="4280852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" d="100"/>
          <a:sy n="11" d="100"/>
        </p:scale>
        <p:origin x="292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addSld delSld modSld">
      <pc:chgData name="Melissa Lima Silva" userId="a07dd408-2b71-4d3f-ac67-07732e4fbc8f" providerId="ADAL" clId="{7166AD73-8AA2-445F-8A9E-D3400CABABC9}" dt="2026-07-31T10:29:11.916" v="8" actId="47"/>
      <pc:docMkLst>
        <pc:docMk/>
      </pc:docMkLst>
      <pc:sldChg chg="new">
        <pc:chgData name="Melissa Lima Silva" userId="a07dd408-2b71-4d3f-ac67-07732e4fbc8f" providerId="ADAL" clId="{7166AD73-8AA2-445F-8A9E-D3400CABABC9}" dt="2026-07-28T15:34:53.561" v="0" actId="680"/>
        <pc:sldMkLst>
          <pc:docMk/>
          <pc:sldMk cId="3705374353" sldId="257"/>
        </pc:sldMkLst>
      </pc:sldChg>
      <pc:sldChg chg="new del">
        <pc:chgData name="Melissa Lima Silva" userId="a07dd408-2b71-4d3f-ac67-07732e4fbc8f" providerId="ADAL" clId="{7166AD73-8AA2-445F-8A9E-D3400CABABC9}" dt="2026-07-31T10:29:06.197" v="7" actId="47"/>
        <pc:sldMkLst>
          <pc:docMk/>
          <pc:sldMk cId="876563969" sldId="258"/>
        </pc:sldMkLst>
      </pc:sldChg>
      <pc:sldChg chg="new del">
        <pc:chgData name="Melissa Lima Silva" userId="a07dd408-2b71-4d3f-ac67-07732e4fbc8f" providerId="ADAL" clId="{7166AD73-8AA2-445F-8A9E-D3400CABABC9}" dt="2026-07-31T10:29:11.916" v="8" actId="47"/>
        <pc:sldMkLst>
          <pc:docMk/>
          <pc:sldMk cId="3192570725" sldId="259"/>
        </pc:sldMkLst>
      </pc:sldChg>
      <pc:sldChg chg="add del">
        <pc:chgData name="Melissa Lima Silva" userId="a07dd408-2b71-4d3f-ac67-07732e4fbc8f" providerId="ADAL" clId="{7166AD73-8AA2-445F-8A9E-D3400CABABC9}" dt="2026-07-30T09:11:34.850" v="5" actId="47"/>
        <pc:sldMkLst>
          <pc:docMk/>
          <pc:sldMk cId="3988462486" sldId="260"/>
        </pc:sldMkLst>
      </pc:sldChg>
      <pc:sldChg chg="add del">
        <pc:chgData name="Melissa Lima Silva" userId="a07dd408-2b71-4d3f-ac67-07732e4fbc8f" providerId="ADAL" clId="{7166AD73-8AA2-445F-8A9E-D3400CABABC9}" dt="2026-07-31T10:29:06.197" v="7" actId="47"/>
        <pc:sldMkLst>
          <pc:docMk/>
          <pc:sldMk cId="152145727" sldId="261"/>
        </pc:sldMkLst>
      </pc:sldChg>
      <pc:sldChg chg="add del">
        <pc:chgData name="Melissa Lima Silva" userId="a07dd408-2b71-4d3f-ac67-07732e4fbc8f" providerId="ADAL" clId="{7166AD73-8AA2-445F-8A9E-D3400CABABC9}" dt="2026-07-31T10:29:11.916" v="8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29:11.916" v="8" actId="47"/>
        <pc:sldMkLst>
          <pc:docMk/>
          <pc:sldMk cId="2478777880" sldId="264"/>
        </pc:sldMkLst>
      </pc:sldChg>
      <pc:sldMasterChg chg="delSldLayout">
        <pc:chgData name="Melissa Lima Silva" userId="a07dd408-2b71-4d3f-ac67-07732e4fbc8f" providerId="ADAL" clId="{7166AD73-8AA2-445F-8A9E-D3400CABABC9}" dt="2026-07-31T10:29:11.916" v="8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1T10:29:06.197" v="7" actId="47"/>
          <pc:sldLayoutMkLst>
            <pc:docMk/>
            <pc:sldMasterMk cId="1470259161" sldId="2147483662"/>
            <pc:sldLayoutMk cId="1356914053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1T10:29:11.916" v="8" actId="47"/>
          <pc:sldLayoutMkLst>
            <pc:docMk/>
            <pc:sldMasterMk cId="1470259161" sldId="2147483662"/>
            <pc:sldLayoutMk cId="289799603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1T10:29:11.916" v="8" actId="47"/>
          <pc:sldLayoutMkLst>
            <pc:docMk/>
            <pc:sldMasterMk cId="1470259161" sldId="2147483662"/>
            <pc:sldLayoutMk cId="761082672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823854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8691229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543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2" y="-25627"/>
            <a:ext cx="17055765" cy="3419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88781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10255148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7"/>
            <a:ext cx="17080566" cy="369551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1287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1696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3181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44097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  <p:sldLayoutId id="2147483691" r:id="rId15"/>
    <p:sldLayoutId id="2147483692" r:id="rId16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EBE32B2-1368-AA01-9080-EBA067A4B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2FB2ED-35EB-5C71-1036-D08BC1D715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2DCBA8-91BB-EDBA-0849-E09D7B7348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A6825-B069-DBC7-D670-F9D730468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92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FF2DC9-22EA-7BCE-F14D-C60FCCE7E8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FE9C9-7A15-B722-C5F2-4496D0E0F8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CECF00-6616-923C-D8C9-11C48BAFBF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1D0EAD-EC21-DE8D-90BB-5B72CBFC80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D3F692-00AB-F495-2C89-11E6133BB6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374353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192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Inclusive Sans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7</cp:revision>
  <dcterms:created xsi:type="dcterms:W3CDTF">2026-03-23T16:10:12Z</dcterms:created>
  <dcterms:modified xsi:type="dcterms:W3CDTF">2026-07-31T10:29:16Z</dcterms:modified>
</cp:coreProperties>
</file>