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</p:sldIdLst>
  <p:sldSz cx="30279975" cy="4280852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92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addSld delSld modSld">
      <pc:chgData name="Melissa Lima Silva" userId="a07dd408-2b71-4d3f-ac67-07732e4fbc8f" providerId="ADAL" clId="{7166AD73-8AA2-445F-8A9E-D3400CABABC9}" dt="2026-07-31T10:31:27.352" v="15" actId="47"/>
      <pc:docMkLst>
        <pc:docMk/>
      </pc:docMkLst>
      <pc:sldChg chg="new">
        <pc:chgData name="Melissa Lima Silva" userId="a07dd408-2b71-4d3f-ac67-07732e4fbc8f" providerId="ADAL" clId="{7166AD73-8AA2-445F-8A9E-D3400CABABC9}" dt="2026-07-28T15:35:15.284" v="1" actId="680"/>
        <pc:sldMkLst>
          <pc:docMk/>
          <pc:sldMk cId="3842902074" sldId="256"/>
        </pc:sldMkLst>
      </pc:sldChg>
      <pc:sldChg chg="new add del">
        <pc:chgData name="Melissa Lima Silva" userId="a07dd408-2b71-4d3f-ac67-07732e4fbc8f" providerId="ADAL" clId="{7166AD73-8AA2-445F-8A9E-D3400CABABC9}" dt="2026-07-31T10:31:27.352" v="15" actId="47"/>
        <pc:sldMkLst>
          <pc:docMk/>
          <pc:sldMk cId="3955444254" sldId="257"/>
        </pc:sldMkLst>
      </pc:sldChg>
      <pc:sldChg chg="new del">
        <pc:chgData name="Melissa Lima Silva" userId="a07dd408-2b71-4d3f-ac67-07732e4fbc8f" providerId="ADAL" clId="{7166AD73-8AA2-445F-8A9E-D3400CABABC9}" dt="2026-07-31T10:31:21.298" v="10" actId="47"/>
        <pc:sldMkLst>
          <pc:docMk/>
          <pc:sldMk cId="489961453" sldId="258"/>
        </pc:sldMkLst>
      </pc:sldChg>
      <pc:sldChg chg="new del">
        <pc:chgData name="Melissa Lima Silva" userId="a07dd408-2b71-4d3f-ac67-07732e4fbc8f" providerId="ADAL" clId="{7166AD73-8AA2-445F-8A9E-D3400CABABC9}" dt="2026-07-31T10:31:22.741" v="11" actId="47"/>
        <pc:sldMkLst>
          <pc:docMk/>
          <pc:sldMk cId="450399727" sldId="259"/>
        </pc:sldMkLst>
      </pc:sldChg>
      <pc:sldChg chg="add del">
        <pc:chgData name="Melissa Lima Silva" userId="a07dd408-2b71-4d3f-ac67-07732e4fbc8f" providerId="ADAL" clId="{7166AD73-8AA2-445F-8A9E-D3400CABABC9}" dt="2026-07-30T09:12:43.221" v="8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1T10:31:23.610" v="12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31:24.750" v="13" actId="47"/>
        <pc:sldMkLst>
          <pc:docMk/>
          <pc:sldMk cId="2478777880" sldId="264"/>
        </pc:sldMkLst>
      </pc:sldChg>
      <pc:sldChg chg="add del">
        <pc:chgData name="Melissa Lima Silva" userId="a07dd408-2b71-4d3f-ac67-07732e4fbc8f" providerId="ADAL" clId="{7166AD73-8AA2-445F-8A9E-D3400CABABC9}" dt="2026-07-31T10:31:20.175" v="9" actId="47"/>
        <pc:sldMkLst>
          <pc:docMk/>
          <pc:sldMk cId="101356967" sldId="265"/>
        </pc:sldMkLst>
      </pc:sldChg>
      <pc:sldMasterChg chg="delSldLayout">
        <pc:chgData name="Melissa Lima Silva" userId="a07dd408-2b71-4d3f-ac67-07732e4fbc8f" providerId="ADAL" clId="{7166AD73-8AA2-445F-8A9E-D3400CABABC9}" dt="2026-07-31T10:31:24.750" v="13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1T10:31:20.175" v="9" actId="47"/>
          <pc:sldLayoutMkLst>
            <pc:docMk/>
            <pc:sldMasterMk cId="1470259161" sldId="2147483662"/>
            <pc:sldLayoutMk cId="4105293053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1T10:31:23.610" v="12" actId="47"/>
          <pc:sldLayoutMkLst>
            <pc:docMk/>
            <pc:sldMasterMk cId="1470259161" sldId="2147483662"/>
            <pc:sldLayoutMk cId="1868122615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31:24.750" v="13" actId="47"/>
          <pc:sldLayoutMkLst>
            <pc:docMk/>
            <pc:sldMasterMk cId="1470259161" sldId="2147483662"/>
            <pc:sldLayoutMk cId="4253929235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107628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8183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91" r:id="rId15"/>
    <p:sldLayoutId id="2147483692" r:id="rId16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AD6DD98-8F2F-8263-871E-1C11795342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E0F52-5D99-1BC3-FC4E-0B4188874C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F350277-7AFE-1A2C-71DF-46B527A56B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96FBB4-973E-CEEF-47BA-E974714C2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0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F52E9EB-A474-8CAD-1855-0153BEDFB6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1D5718-1EE3-FAC9-AE5E-A05353E85F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8991512-6219-AF1D-538C-6B11E5C168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FE079D-6977-B6DB-C3AF-BD0862E08F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0CD6CA-7E51-A43C-DA93-05193CDB04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444254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192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Inclusive Sans</vt:lpstr>
      <vt:lpstr>Arial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8</cp:revision>
  <dcterms:created xsi:type="dcterms:W3CDTF">2026-03-23T16:10:12Z</dcterms:created>
  <dcterms:modified xsi:type="dcterms:W3CDTF">2026-07-31T10:31:27Z</dcterms:modified>
</cp:coreProperties>
</file>