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2" r:id="rId1"/>
  </p:sldMasterIdLst>
  <p:sldIdLst>
    <p:sldId id="256" r:id="rId2"/>
    <p:sldId id="257" r:id="rId3"/>
  </p:sldIdLst>
  <p:sldSz cx="30279975" cy="42808525"/>
  <p:notesSz cx="6858000" cy="9144000"/>
  <p:embeddedFontLst>
    <p:embeddedFont>
      <p:font typeface="Inclusive Sans" panose="020B0604020202020204" charset="0"/>
      <p:regular r:id="rId4"/>
      <p:bold r:id="rId5"/>
      <p:italic r:id="rId6"/>
      <p:boldItalic r:id="rId7"/>
    </p:embeddedFont>
  </p:embeddedFontLst>
  <p:defaultTextStyle>
    <a:defPPr>
      <a:defRPr lang="en-US"/>
    </a:defPPr>
    <a:lvl1pPr marL="0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1pPr>
    <a:lvl2pPr marL="646801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2pPr>
    <a:lvl3pPr marL="1293602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3pPr>
    <a:lvl4pPr marL="1940403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4pPr>
    <a:lvl5pPr marL="2587203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5pPr>
    <a:lvl6pPr marL="3234004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6pPr>
    <a:lvl7pPr marL="3880805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7pPr>
    <a:lvl8pPr marL="4527606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8pPr>
    <a:lvl9pPr marL="5174407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285E"/>
    <a:srgbClr val="C5DBE5"/>
    <a:srgbClr val="FFD1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7" d="100"/>
          <a:sy n="17" d="100"/>
        </p:scale>
        <p:origin x="324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issa Lima Silva" userId="a07dd408-2b71-4d3f-ac67-07732e4fbc8f" providerId="ADAL" clId="{7166AD73-8AA2-445F-8A9E-D3400CABABC9}"/>
    <pc:docChg chg="custSel addSld delSld modSld modMainMaster">
      <pc:chgData name="Melissa Lima Silva" userId="a07dd408-2b71-4d3f-ac67-07732e4fbc8f" providerId="ADAL" clId="{7166AD73-8AA2-445F-8A9E-D3400CABABC9}" dt="2026-07-31T10:32:44.259" v="204" actId="47"/>
      <pc:docMkLst>
        <pc:docMk/>
      </pc:docMkLst>
      <pc:sldChg chg="new">
        <pc:chgData name="Melissa Lima Silva" userId="a07dd408-2b71-4d3f-ac67-07732e4fbc8f" providerId="ADAL" clId="{7166AD73-8AA2-445F-8A9E-D3400CABABC9}" dt="2026-07-28T15:34:31.113" v="1" actId="680"/>
        <pc:sldMkLst>
          <pc:docMk/>
          <pc:sldMk cId="2356363043" sldId="256"/>
        </pc:sldMkLst>
      </pc:sldChg>
      <pc:sldChg chg="new">
        <pc:chgData name="Melissa Lima Silva" userId="a07dd408-2b71-4d3f-ac67-07732e4fbc8f" providerId="ADAL" clId="{7166AD73-8AA2-445F-8A9E-D3400CABABC9}" dt="2026-07-28T15:34:34.611" v="2" actId="680"/>
        <pc:sldMkLst>
          <pc:docMk/>
          <pc:sldMk cId="3499752619" sldId="257"/>
        </pc:sldMkLst>
      </pc:sldChg>
      <pc:sldChg chg="new del">
        <pc:chgData name="Melissa Lima Silva" userId="a07dd408-2b71-4d3f-ac67-07732e4fbc8f" providerId="ADAL" clId="{7166AD73-8AA2-445F-8A9E-D3400CABABC9}" dt="2026-07-31T10:32:41.280" v="201" actId="47"/>
        <pc:sldMkLst>
          <pc:docMk/>
          <pc:sldMk cId="2762712413" sldId="258"/>
        </pc:sldMkLst>
      </pc:sldChg>
      <pc:sldChg chg="new del">
        <pc:chgData name="Melissa Lima Silva" userId="a07dd408-2b71-4d3f-ac67-07732e4fbc8f" providerId="ADAL" clId="{7166AD73-8AA2-445F-8A9E-D3400CABABC9}" dt="2026-07-31T10:32:42.998" v="202" actId="47"/>
        <pc:sldMkLst>
          <pc:docMk/>
          <pc:sldMk cId="4111477661" sldId="259"/>
        </pc:sldMkLst>
      </pc:sldChg>
      <pc:sldChg chg="addSp delSp modSp new del mod">
        <pc:chgData name="Melissa Lima Silva" userId="a07dd408-2b71-4d3f-ac67-07732e4fbc8f" providerId="ADAL" clId="{7166AD73-8AA2-445F-8A9E-D3400CABABC9}" dt="2026-07-30T09:13:29.355" v="199" actId="47"/>
        <pc:sldMkLst>
          <pc:docMk/>
          <pc:sldMk cId="3988462486" sldId="260"/>
        </pc:sldMkLst>
        <pc:spChg chg="add mod">
          <ac:chgData name="Melissa Lima Silva" userId="a07dd408-2b71-4d3f-ac67-07732e4fbc8f" providerId="ADAL" clId="{7166AD73-8AA2-445F-8A9E-D3400CABABC9}" dt="2026-07-30T08:47:47.837" v="194" actId="20577"/>
          <ac:spMkLst>
            <pc:docMk/>
            <pc:sldMk cId="3988462486" sldId="260"/>
            <ac:spMk id="2" creationId="{A9E9C9AD-B7E1-31E6-9936-645ED26755A9}"/>
          </ac:spMkLst>
        </pc:spChg>
        <pc:graphicFrameChg chg="add del mod">
          <ac:chgData name="Melissa Lima Silva" userId="a07dd408-2b71-4d3f-ac67-07732e4fbc8f" providerId="ADAL" clId="{7166AD73-8AA2-445F-8A9E-D3400CABABC9}" dt="2026-07-30T08:46:17.204" v="146" actId="478"/>
          <ac:graphicFrameMkLst>
            <pc:docMk/>
            <pc:sldMk cId="3988462486" sldId="260"/>
            <ac:graphicFrameMk id="3" creationId="{144C2922-344A-85A7-83E8-30F8A50004E9}"/>
          </ac:graphicFrameMkLst>
        </pc:graphicFrameChg>
      </pc:sldChg>
      <pc:sldChg chg="add del">
        <pc:chgData name="Melissa Lima Silva" userId="a07dd408-2b71-4d3f-ac67-07732e4fbc8f" providerId="ADAL" clId="{7166AD73-8AA2-445F-8A9E-D3400CABABC9}" dt="2026-07-31T10:32:43.605" v="203" actId="47"/>
        <pc:sldMkLst>
          <pc:docMk/>
          <pc:sldMk cId="2467508172" sldId="263"/>
        </pc:sldMkLst>
      </pc:sldChg>
      <pc:sldChg chg="add del">
        <pc:chgData name="Melissa Lima Silva" userId="a07dd408-2b71-4d3f-ac67-07732e4fbc8f" providerId="ADAL" clId="{7166AD73-8AA2-445F-8A9E-D3400CABABC9}" dt="2026-07-31T10:32:44.259" v="204" actId="47"/>
        <pc:sldMkLst>
          <pc:docMk/>
          <pc:sldMk cId="2478777880" sldId="264"/>
        </pc:sldMkLst>
      </pc:sldChg>
      <pc:sldChg chg="add del">
        <pc:chgData name="Melissa Lima Silva" userId="a07dd408-2b71-4d3f-ac67-07732e4fbc8f" providerId="ADAL" clId="{7166AD73-8AA2-445F-8A9E-D3400CABABC9}" dt="2026-07-31T10:32:35.353" v="200" actId="47"/>
        <pc:sldMkLst>
          <pc:docMk/>
          <pc:sldMk cId="2085240387" sldId="265"/>
        </pc:sldMkLst>
      </pc:sldChg>
      <pc:sldMasterChg chg="delSldLayout modSldLayout">
        <pc:chgData name="Melissa Lima Silva" userId="a07dd408-2b71-4d3f-ac67-07732e4fbc8f" providerId="ADAL" clId="{7166AD73-8AA2-445F-8A9E-D3400CABABC9}" dt="2026-07-31T10:32:44.259" v="204" actId="47"/>
        <pc:sldMasterMkLst>
          <pc:docMk/>
          <pc:sldMasterMk cId="1470259161" sldId="2147483662"/>
        </pc:sldMasterMkLst>
        <pc:sldLayoutChg chg="delSp mod">
          <pc:chgData name="Melissa Lima Silva" userId="a07dd408-2b71-4d3f-ac67-07732e4fbc8f" providerId="ADAL" clId="{7166AD73-8AA2-445F-8A9E-D3400CABABC9}" dt="2026-07-30T08:43:45.135" v="8" actId="478"/>
          <pc:sldLayoutMkLst>
            <pc:docMk/>
            <pc:sldMasterMk cId="1470259161" sldId="2147483662"/>
            <pc:sldLayoutMk cId="1855979302" sldId="2147483693"/>
          </pc:sldLayoutMkLst>
          <pc:spChg chg="del">
            <ac:chgData name="Melissa Lima Silva" userId="a07dd408-2b71-4d3f-ac67-07732e4fbc8f" providerId="ADAL" clId="{7166AD73-8AA2-445F-8A9E-D3400CABABC9}" dt="2026-07-30T08:43:43.860" v="6" actId="478"/>
            <ac:spMkLst>
              <pc:docMk/>
              <pc:sldMasterMk cId="1470259161" sldId="2147483662"/>
              <pc:sldLayoutMk cId="1855979302" sldId="2147483693"/>
              <ac:spMk id="5" creationId="{0AAFE04B-1FB8-40C8-1A1C-DA20953B6BF0}"/>
            </ac:spMkLst>
          </pc:spChg>
          <pc:spChg chg="del">
            <ac:chgData name="Melissa Lima Silva" userId="a07dd408-2b71-4d3f-ac67-07732e4fbc8f" providerId="ADAL" clId="{7166AD73-8AA2-445F-8A9E-D3400CABABC9}" dt="2026-07-30T08:43:43.010" v="5" actId="478"/>
            <ac:spMkLst>
              <pc:docMk/>
              <pc:sldMasterMk cId="1470259161" sldId="2147483662"/>
              <pc:sldLayoutMk cId="1855979302" sldId="2147483693"/>
              <ac:spMk id="11" creationId="{7FE5619C-7661-EE49-7695-A15C9A12F8A9}"/>
            </ac:spMkLst>
          </pc:spChg>
          <pc:spChg chg="del">
            <ac:chgData name="Melissa Lima Silva" userId="a07dd408-2b71-4d3f-ac67-07732e4fbc8f" providerId="ADAL" clId="{7166AD73-8AA2-445F-8A9E-D3400CABABC9}" dt="2026-07-30T08:43:43.010" v="5" actId="478"/>
            <ac:spMkLst>
              <pc:docMk/>
              <pc:sldMasterMk cId="1470259161" sldId="2147483662"/>
              <pc:sldLayoutMk cId="1855979302" sldId="2147483693"/>
              <ac:spMk id="12" creationId="{B68787DF-835A-ECAB-13A3-94AA11C91404}"/>
            </ac:spMkLst>
          </pc:spChg>
          <pc:spChg chg="del">
            <ac:chgData name="Melissa Lima Silva" userId="a07dd408-2b71-4d3f-ac67-07732e4fbc8f" providerId="ADAL" clId="{7166AD73-8AA2-445F-8A9E-D3400CABABC9}" dt="2026-07-30T08:43:43.010" v="5" actId="478"/>
            <ac:spMkLst>
              <pc:docMk/>
              <pc:sldMasterMk cId="1470259161" sldId="2147483662"/>
              <pc:sldLayoutMk cId="1855979302" sldId="2147483693"/>
              <ac:spMk id="13" creationId="{EC2CA609-A152-B378-351F-08F5EA9C5685}"/>
            </ac:spMkLst>
          </pc:spChg>
          <pc:spChg chg="del">
            <ac:chgData name="Melissa Lima Silva" userId="a07dd408-2b71-4d3f-ac67-07732e4fbc8f" providerId="ADAL" clId="{7166AD73-8AA2-445F-8A9E-D3400CABABC9}" dt="2026-07-30T08:43:43.010" v="5" actId="478"/>
            <ac:spMkLst>
              <pc:docMk/>
              <pc:sldMasterMk cId="1470259161" sldId="2147483662"/>
              <pc:sldLayoutMk cId="1855979302" sldId="2147483693"/>
              <ac:spMk id="44" creationId="{E31C8866-CE20-BEC5-2A29-42999321F341}"/>
            </ac:spMkLst>
          </pc:spChg>
          <pc:spChg chg="del">
            <ac:chgData name="Melissa Lima Silva" userId="a07dd408-2b71-4d3f-ac67-07732e4fbc8f" providerId="ADAL" clId="{7166AD73-8AA2-445F-8A9E-D3400CABABC9}" dt="2026-07-30T08:43:43.010" v="5" actId="478"/>
            <ac:spMkLst>
              <pc:docMk/>
              <pc:sldMasterMk cId="1470259161" sldId="2147483662"/>
              <pc:sldLayoutMk cId="1855979302" sldId="2147483693"/>
              <ac:spMk id="47" creationId="{441DF9F1-DD1F-4227-3728-6E09789740EF}"/>
            </ac:spMkLst>
          </pc:spChg>
          <pc:spChg chg="del">
            <ac:chgData name="Melissa Lima Silva" userId="a07dd408-2b71-4d3f-ac67-07732e4fbc8f" providerId="ADAL" clId="{7166AD73-8AA2-445F-8A9E-D3400CABABC9}" dt="2026-07-30T08:43:43.010" v="5" actId="478"/>
            <ac:spMkLst>
              <pc:docMk/>
              <pc:sldMasterMk cId="1470259161" sldId="2147483662"/>
              <pc:sldLayoutMk cId="1855979302" sldId="2147483693"/>
              <ac:spMk id="51" creationId="{4170BF2B-B89E-CF1F-7E4C-E547B06AB6F8}"/>
            </ac:spMkLst>
          </pc:spChg>
          <pc:grpChg chg="del">
            <ac:chgData name="Melissa Lima Silva" userId="a07dd408-2b71-4d3f-ac67-07732e4fbc8f" providerId="ADAL" clId="{7166AD73-8AA2-445F-8A9E-D3400CABABC9}" dt="2026-07-30T08:43:45.135" v="8" actId="478"/>
            <ac:grpSpMkLst>
              <pc:docMk/>
              <pc:sldMasterMk cId="1470259161" sldId="2147483662"/>
              <pc:sldLayoutMk cId="1855979302" sldId="2147483693"/>
              <ac:grpSpMk id="7" creationId="{C448071D-6E8E-9BA7-1BED-37238B7787BC}"/>
            </ac:grpSpMkLst>
          </pc:grpChg>
          <pc:picChg chg="del">
            <ac:chgData name="Melissa Lima Silva" userId="a07dd408-2b71-4d3f-ac67-07732e4fbc8f" providerId="ADAL" clId="{7166AD73-8AA2-445F-8A9E-D3400CABABC9}" dt="2026-07-30T08:43:44.630" v="7" actId="478"/>
            <ac:picMkLst>
              <pc:docMk/>
              <pc:sldMasterMk cId="1470259161" sldId="2147483662"/>
              <pc:sldLayoutMk cId="1855979302" sldId="2147483693"/>
              <ac:picMk id="25" creationId="{30F71FF6-E0B7-A170-0E72-542FA3ED9D58}"/>
            </ac:picMkLst>
          </pc:picChg>
          <pc:picChg chg="del">
            <ac:chgData name="Melissa Lima Silva" userId="a07dd408-2b71-4d3f-ac67-07732e4fbc8f" providerId="ADAL" clId="{7166AD73-8AA2-445F-8A9E-D3400CABABC9}" dt="2026-07-30T08:43:43.010" v="5" actId="478"/>
            <ac:picMkLst>
              <pc:docMk/>
              <pc:sldMasterMk cId="1470259161" sldId="2147483662"/>
              <pc:sldLayoutMk cId="1855979302" sldId="2147483693"/>
              <ac:picMk id="49" creationId="{2FF0AE5F-768D-1264-C4D2-EA887601D15A}"/>
            </ac:picMkLst>
          </pc:picChg>
        </pc:sldLayoutChg>
        <pc:sldLayoutChg chg="del">
          <pc:chgData name="Melissa Lima Silva" userId="a07dd408-2b71-4d3f-ac67-07732e4fbc8f" providerId="ADAL" clId="{7166AD73-8AA2-445F-8A9E-D3400CABABC9}" dt="2026-07-31T10:32:43.605" v="203" actId="47"/>
          <pc:sldLayoutMkLst>
            <pc:docMk/>
            <pc:sldMasterMk cId="1470259161" sldId="2147483662"/>
            <pc:sldLayoutMk cId="853525271" sldId="2147483694"/>
          </pc:sldLayoutMkLst>
        </pc:sldLayoutChg>
        <pc:sldLayoutChg chg="del">
          <pc:chgData name="Melissa Lima Silva" userId="a07dd408-2b71-4d3f-ac67-07732e4fbc8f" providerId="ADAL" clId="{7166AD73-8AA2-445F-8A9E-D3400CABABC9}" dt="2026-07-31T10:32:44.259" v="204" actId="47"/>
          <pc:sldLayoutMkLst>
            <pc:docMk/>
            <pc:sldMasterMk cId="1470259161" sldId="2147483662"/>
            <pc:sldLayoutMk cId="289101325" sldId="2147483695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M -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E7EB092-9743-97B1-FFE8-B770C3519F3F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psrc-gm.nihr.ac.uk</a:t>
            </a:r>
            <a:endParaRPr lang="en-GB" sz="30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02" y="-25627"/>
            <a:ext cx="17080566" cy="613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126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ewcast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2" y="-25627"/>
            <a:ext cx="17055765" cy="6138229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C95C5E2-2B33-4549-3366-F41FA7628AC7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791270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W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2" y="-25627"/>
            <a:ext cx="17055765" cy="6138228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39E0100-4C49-75BD-6234-E98C7D405C1D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072850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 YH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3" y="-25627"/>
            <a:ext cx="17055762" cy="6138228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43153F8-5D52-D626-9DDD-BF0F1212C03F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729837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9344197"/>
          </a:xfrm>
          <a:prstGeom prst="rect">
            <a:avLst/>
          </a:prstGeom>
          <a:solidFill>
            <a:srgbClr val="C5DB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40E95C1-392A-5E64-D26A-841FA3A8A9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5673" y="9210992"/>
            <a:ext cx="10872349" cy="62311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747A2B1-42CC-3F99-6586-C3A52886B6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8885" y="-109403"/>
            <a:ext cx="9616758" cy="249021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8478204-D865-C8C4-5238-D6AC70C812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93" b="-3231"/>
          <a:stretch>
            <a:fillRect/>
          </a:stretch>
        </p:blipFill>
        <p:spPr>
          <a:xfrm>
            <a:off x="24625609" y="2380808"/>
            <a:ext cx="6007459" cy="1157772"/>
          </a:xfrm>
          <a:prstGeom prst="rect">
            <a:avLst/>
          </a:prstGeom>
        </p:spPr>
      </p:pic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E7EB092-9743-97B1-FFE8-B770C3519F3F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psrc-gm.nihr.ac.uk</a:t>
            </a:r>
            <a:endParaRPr lang="en-GB" sz="30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B79EFC7-9BDF-0458-474C-BCACD54B6E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02" y="-25627"/>
            <a:ext cx="17080566" cy="6138230"/>
          </a:xfrm>
          <a:prstGeom prst="rect">
            <a:avLst/>
          </a:prstGeom>
        </p:spPr>
      </p:pic>
      <p:sp>
        <p:nvSpPr>
          <p:cNvPr id="26" name="Content Placeholder 42">
            <a:extLst>
              <a:ext uri="{FF2B5EF4-FFF2-40B4-BE49-F238E27FC236}">
                <a16:creationId xmlns:a16="http://schemas.microsoft.com/office/drawing/2014/main" id="{3CCF612F-14D8-7910-3E0D-58635279895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90211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0046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C5DB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3C2D11-3215-63B0-737A-3D8A07EE65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02" y="-25627"/>
            <a:ext cx="17080566" cy="6138230"/>
          </a:xfrm>
          <a:prstGeom prst="rect">
            <a:avLst/>
          </a:prstGeom>
        </p:spPr>
      </p:pic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54F7EEA-87FA-08E5-F7A5-2F8D7FC40E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8885" y="-109403"/>
            <a:ext cx="9616758" cy="249021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BCA1566-1629-B1DB-BD72-2EF3E71635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93" b="-3231"/>
          <a:stretch>
            <a:fillRect/>
          </a:stretch>
        </p:blipFill>
        <p:spPr>
          <a:xfrm>
            <a:off x="24625609" y="2380808"/>
            <a:ext cx="6007459" cy="1157772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B93C95FE-4526-8BE6-F620-DA8DE7925565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psrc-gm.nihr.ac.uk</a:t>
            </a:r>
            <a:endParaRPr lang="en-GB" sz="3000" dirty="0"/>
          </a:p>
        </p:txBody>
      </p:sp>
      <p:sp>
        <p:nvSpPr>
          <p:cNvPr id="24" name="Content Placeholder 42">
            <a:extLst>
              <a:ext uri="{FF2B5EF4-FFF2-40B4-BE49-F238E27FC236}">
                <a16:creationId xmlns:a16="http://schemas.microsoft.com/office/drawing/2014/main" id="{D62EE6E0-FCEE-EC5E-7D68-B87A202226C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813242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28" name="Text Placeholder 46">
            <a:extLst>
              <a:ext uri="{FF2B5EF4-FFF2-40B4-BE49-F238E27FC236}">
                <a16:creationId xmlns:a16="http://schemas.microsoft.com/office/drawing/2014/main" id="{1E746A06-BA03-5E8A-3579-B726AE083CF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2"/>
            <a:ext cx="26476434" cy="1751222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93A46F4-B281-2994-214A-15F460517A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5673" y="9210992"/>
            <a:ext cx="10872349" cy="62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9954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RC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8238541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8691229"/>
            <a:chOff x="-6" y="0"/>
            <a:chExt cx="21383631" cy="11596669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0820046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9703" y="4535543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90"/>
          <a:stretch>
            <a:fillRect/>
          </a:stretch>
        </p:blipFill>
        <p:spPr>
          <a:xfrm>
            <a:off x="108902" y="-25627"/>
            <a:ext cx="17055765" cy="341960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83E818D-C29F-8440-F290-9E06FD564A43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5173865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RC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10255148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795"/>
          <a:stretch>
            <a:fillRect/>
          </a:stretch>
        </p:blipFill>
        <p:spPr>
          <a:xfrm>
            <a:off x="96502" y="-25627"/>
            <a:ext cx="17080566" cy="3695519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4091287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8251696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6913181"/>
            <a:ext cx="10776682" cy="582047"/>
          </a:xfrm>
          <a:prstGeom prst="rect">
            <a:avLst/>
          </a:prstGeom>
        </p:spPr>
      </p:pic>
      <p:sp>
        <p:nvSpPr>
          <p:cNvPr id="51" name="Title 1">
            <a:extLst>
              <a:ext uri="{FF2B5EF4-FFF2-40B4-BE49-F238E27FC236}">
                <a16:creationId xmlns:a16="http://schemas.microsoft.com/office/drawing/2014/main" id="{4170BF2B-B89E-CF1F-7E4C-E547B06AB6F8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34485398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SRC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5979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ral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E7EB092-9743-97B1-FFE8-B770C3519F3F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1" y="-25627"/>
            <a:ext cx="17055768" cy="613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29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land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1" y="-25627"/>
            <a:ext cx="17055768" cy="613822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96F7C7D-ABA2-68C7-15A7-E4D1C0154F64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32498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cast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2" y="-25627"/>
            <a:ext cx="17055765" cy="613822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83E818D-C29F-8440-F290-9E06FD564A43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99886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W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2" y="-25627"/>
            <a:ext cx="17055765" cy="613822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0F6631A-46BD-AF9A-AABD-CE8B3FD8E53E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562108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H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3" y="-25627"/>
            <a:ext cx="17055762" cy="613822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E326771-9EB2-73A2-12CA-A0639E99399D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856561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02" y="-25627"/>
            <a:ext cx="17080566" cy="6138230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51" name="Title 1">
            <a:extLst>
              <a:ext uri="{FF2B5EF4-FFF2-40B4-BE49-F238E27FC236}">
                <a16:creationId xmlns:a16="http://schemas.microsoft.com/office/drawing/2014/main" id="{4170BF2B-B89E-CF1F-7E4C-E547B06AB6F8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229032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entral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1" y="-25627"/>
            <a:ext cx="17055768" cy="6138230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6E4761A-DC9B-AF50-D6BC-18870CE19DB7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468224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idland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1" y="-25627"/>
            <a:ext cx="17055768" cy="6138229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DAF73CA-43B7-1197-B363-E10D1F2724DA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302730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64D74-9AA3-4C33-6D41-D64CF7E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676" y="2279161"/>
            <a:ext cx="26868861" cy="827433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A4953-D1AD-E2D7-D752-E9B4B90B6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673" y="11395789"/>
            <a:ext cx="26868858" cy="271616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8E161-6C6E-2742-1699-7E49B1817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6790682" y="40003626"/>
            <a:ext cx="2228621" cy="32397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2105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fld id="{C7287B81-3ADA-4FDD-A033-248A7989A61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F24DB5-939A-7013-29CC-9C6DD242B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23087" y="40003632"/>
            <a:ext cx="10313223" cy="11527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2105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259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78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79" r:id="rId13"/>
    <p:sldLayoutId id="2147483680" r:id="rId14"/>
    <p:sldLayoutId id="2147483691" r:id="rId15"/>
    <p:sldLayoutId id="2147483692" r:id="rId16"/>
    <p:sldLayoutId id="2147483693" r:id="rId17"/>
  </p:sldLayoutIdLst>
  <p:txStyles>
    <p:titleStyle>
      <a:lvl1pPr algn="l" defTabSz="1603926" rtl="0" eaLnBrk="1" latinLnBrk="0" hangingPunct="1">
        <a:lnSpc>
          <a:spcPct val="90000"/>
        </a:lnSpc>
        <a:spcBef>
          <a:spcPct val="0"/>
        </a:spcBef>
        <a:buNone/>
        <a:defRPr sz="7718" kern="1200">
          <a:solidFill>
            <a:schemeClr val="tx1"/>
          </a:solidFill>
          <a:latin typeface="Inclusive Sans" pitchFamily="2" charset="0"/>
          <a:ea typeface="+mj-ea"/>
          <a:cs typeface="Inclusive Sans" pitchFamily="2" charset="0"/>
        </a:defRPr>
      </a:lvl1pPr>
    </p:titleStyle>
    <p:bodyStyle>
      <a:lvl1pPr marL="0" indent="0" algn="l" defTabSz="1603926" rtl="0" eaLnBrk="1" latinLnBrk="0" hangingPunct="1">
        <a:lnSpc>
          <a:spcPct val="90000"/>
        </a:lnSpc>
        <a:spcBef>
          <a:spcPts val="1754"/>
        </a:spcBef>
        <a:buFont typeface="Arial" panose="020B0604020202020204" pitchFamily="34" charset="0"/>
        <a:buNone/>
        <a:defRPr sz="4911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1pPr>
      <a:lvl2pPr marL="801963" indent="0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None/>
        <a:defRPr sz="4209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2pPr>
      <a:lvl3pPr marL="1603926" indent="0" algn="l" defTabSz="1603926" rtl="0" eaLnBrk="1" latinLnBrk="0" hangingPunct="1">
        <a:lnSpc>
          <a:spcPct val="90000"/>
        </a:lnSpc>
        <a:spcBef>
          <a:spcPts val="877"/>
        </a:spcBef>
        <a:buFont typeface="Inclusive Sans"/>
        <a:buNone/>
        <a:defRPr sz="3508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3pPr>
      <a:lvl4pPr marL="2806872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4pPr>
      <a:lvl5pPr marL="3608835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5pPr>
      <a:lvl6pPr marL="4410798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5212761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6014724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816688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1pPr>
      <a:lvl2pPr marL="801963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2pPr>
      <a:lvl3pPr marL="1603926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3pPr>
      <a:lvl4pPr marL="2405890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4pPr>
      <a:lvl5pPr marL="3207853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5pPr>
      <a:lvl6pPr marL="4009816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4811779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5613743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415707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2F5987F-6621-64E7-F3DE-3217E443B8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7526E71-7250-C33B-B250-470DD40CB52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32D8254-A252-2B5D-0005-C1585C1557A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C33FDEC-1D92-54AA-4ED4-D12CF1E1C9B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B9419CA-9715-E3E6-6AEA-A8C66228E93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6363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1D310675-306F-522E-D82F-E0625B3C87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D458BD-0BF6-C054-8BA6-7ED92072D0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C8A7A68-EAB0-592D-E110-50F4F8720B9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3EC3E51-DF1F-6BC8-6A62-14BA13C00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9752619"/>
      </p:ext>
    </p:extLst>
  </p:cSld>
  <p:clrMapOvr>
    <a:masterClrMapping/>
  </p:clrMapOvr>
</p:sld>
</file>

<file path=ppt/theme/theme1.xml><?xml version="1.0" encoding="utf-8"?>
<a:theme xmlns:a="http://schemas.openxmlformats.org/drawingml/2006/main" name="NIHR - Inclusive Sans">
  <a:themeElements>
    <a:clrScheme name="NIHR 1">
      <a:dk1>
        <a:srgbClr val="1C285E"/>
      </a:dk1>
      <a:lt1>
        <a:srgbClr val="FFFFFF"/>
      </a:lt1>
      <a:dk2>
        <a:srgbClr val="FFD1E0"/>
      </a:dk2>
      <a:lt2>
        <a:srgbClr val="C3C5FF"/>
      </a:lt2>
      <a:accent1>
        <a:srgbClr val="FC5D5D"/>
      </a:accent1>
      <a:accent2>
        <a:srgbClr val="FAF3EB"/>
      </a:accent2>
      <a:accent3>
        <a:srgbClr val="C7E9FF"/>
      </a:accent3>
      <a:accent4>
        <a:srgbClr val="C5DCE5"/>
      </a:accent4>
      <a:accent5>
        <a:srgbClr val="804055"/>
      </a:accent5>
      <a:accent6>
        <a:srgbClr val="3C3C3C"/>
      </a:accent6>
      <a:hlink>
        <a:srgbClr val="C5DCE5"/>
      </a:hlink>
      <a:folHlink>
        <a:srgbClr val="3E439C"/>
      </a:folHlink>
    </a:clrScheme>
    <a:fontScheme name="Inclusive Sans">
      <a:majorFont>
        <a:latin typeface="Inclusive Sans"/>
        <a:ea typeface=""/>
        <a:cs typeface=""/>
      </a:majorFont>
      <a:minorFont>
        <a:latin typeface="Inclusive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IHR - Inclusive Sans" id="{B6C6A219-F21F-48D0-8FCD-CBF4D456F7F8}" vid="{CFF3F3CE-7BAC-4083-963A-CB4A918964C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NIHR - Inclusive Sans</Template>
  <TotalTime>196</TotalTime>
  <Words>0</Words>
  <Application>Microsoft Office PowerPoint</Application>
  <PresentationFormat>Custom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Inclusive Sans</vt:lpstr>
      <vt:lpstr>Arial</vt:lpstr>
      <vt:lpstr>NIHR - Inclusive Sans</vt:lpstr>
      <vt:lpstr>PowerPoint Presentation</vt:lpstr>
      <vt:lpstr>PowerPoint Presentation</vt:lpstr>
    </vt:vector>
  </TitlesOfParts>
  <Company>University of Leeds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Alice Ford</dc:creator>
  <cp:lastModifiedBy>Melissa Lima Silva</cp:lastModifiedBy>
  <cp:revision>7</cp:revision>
  <dcterms:created xsi:type="dcterms:W3CDTF">2026-03-23T16:10:12Z</dcterms:created>
  <dcterms:modified xsi:type="dcterms:W3CDTF">2026-07-31T10:32:46Z</dcterms:modified>
</cp:coreProperties>
</file>