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2" r:id="rId1"/>
  </p:sldMasterIdLst>
  <p:sldIdLst>
    <p:sldId id="256" r:id="rId2"/>
    <p:sldId id="257" r:id="rId3"/>
  </p:sldIdLst>
  <p:sldSz cx="30279975" cy="42808525"/>
  <p:notesSz cx="6858000" cy="9144000"/>
  <p:embeddedFontLst>
    <p:embeddedFont>
      <p:font typeface="Inclusive Sans" panose="020B0604020202020204" charset="0"/>
      <p:regular r:id="rId4"/>
      <p:bold r:id="rId5"/>
      <p:italic r:id="rId6"/>
      <p:boldItalic r:id="rId7"/>
    </p:embeddedFont>
  </p:embeddedFontLst>
  <p:defaultTextStyle>
    <a:defPPr>
      <a:defRPr lang="en-US"/>
    </a:defPPr>
    <a:lvl1pPr marL="0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1pPr>
    <a:lvl2pPr marL="646801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2pPr>
    <a:lvl3pPr marL="1293602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3pPr>
    <a:lvl4pPr marL="19404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4pPr>
    <a:lvl5pPr marL="2587203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5pPr>
    <a:lvl6pPr marL="3234004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6pPr>
    <a:lvl7pPr marL="3880805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7pPr>
    <a:lvl8pPr marL="4527606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8pPr>
    <a:lvl9pPr marL="5174407" algn="l" defTabSz="1293602" rtl="0" eaLnBrk="1" latinLnBrk="0" hangingPunct="1">
      <a:defRPr sz="254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85E"/>
    <a:srgbClr val="C5DBE5"/>
    <a:srgbClr val="FFD1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" d="100"/>
          <a:sy n="11" d="100"/>
        </p:scale>
        <p:origin x="2928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4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a Lima Silva" userId="a07dd408-2b71-4d3f-ac67-07732e4fbc8f" providerId="ADAL" clId="{7166AD73-8AA2-445F-8A9E-D3400CABABC9}"/>
    <pc:docChg chg="undo custSel addSld delSld modSld">
      <pc:chgData name="Melissa Lima Silva" userId="a07dd408-2b71-4d3f-ac67-07732e4fbc8f" providerId="ADAL" clId="{7166AD73-8AA2-445F-8A9E-D3400CABABC9}" dt="2026-07-31T10:32:25.290" v="19" actId="47"/>
      <pc:docMkLst>
        <pc:docMk/>
      </pc:docMkLst>
      <pc:sldChg chg="new">
        <pc:chgData name="Melissa Lima Silva" userId="a07dd408-2b71-4d3f-ac67-07732e4fbc8f" providerId="ADAL" clId="{7166AD73-8AA2-445F-8A9E-D3400CABABC9}" dt="2026-07-28T15:35:37.498" v="1" actId="680"/>
        <pc:sldMkLst>
          <pc:docMk/>
          <pc:sldMk cId="3725343334" sldId="256"/>
        </pc:sldMkLst>
      </pc:sldChg>
      <pc:sldChg chg="new">
        <pc:chgData name="Melissa Lima Silva" userId="a07dd408-2b71-4d3f-ac67-07732e4fbc8f" providerId="ADAL" clId="{7166AD73-8AA2-445F-8A9E-D3400CABABC9}" dt="2026-07-28T15:35:41.145" v="2" actId="680"/>
        <pc:sldMkLst>
          <pc:docMk/>
          <pc:sldMk cId="1173768021" sldId="257"/>
        </pc:sldMkLst>
      </pc:sldChg>
      <pc:sldChg chg="new del">
        <pc:chgData name="Melissa Lima Silva" userId="a07dd408-2b71-4d3f-ac67-07732e4fbc8f" providerId="ADAL" clId="{7166AD73-8AA2-445F-8A9E-D3400CABABC9}" dt="2026-07-31T10:32:22.065" v="16" actId="47"/>
        <pc:sldMkLst>
          <pc:docMk/>
          <pc:sldMk cId="1068679399" sldId="258"/>
        </pc:sldMkLst>
      </pc:sldChg>
      <pc:sldChg chg="new del">
        <pc:chgData name="Melissa Lima Silva" userId="a07dd408-2b71-4d3f-ac67-07732e4fbc8f" providerId="ADAL" clId="{7166AD73-8AA2-445F-8A9E-D3400CABABC9}" dt="2026-07-31T10:32:24.010" v="17" actId="47"/>
        <pc:sldMkLst>
          <pc:docMk/>
          <pc:sldMk cId="1403145645" sldId="259"/>
        </pc:sldMkLst>
      </pc:sldChg>
      <pc:sldChg chg="add del">
        <pc:chgData name="Melissa Lima Silva" userId="a07dd408-2b71-4d3f-ac67-07732e4fbc8f" providerId="ADAL" clId="{7166AD73-8AA2-445F-8A9E-D3400CABABC9}" dt="2026-07-30T09:12:53.083" v="7" actId="47"/>
        <pc:sldMkLst>
          <pc:docMk/>
          <pc:sldMk cId="3988462486" sldId="260"/>
        </pc:sldMkLst>
      </pc:sldChg>
      <pc:sldChg chg="modSp add del mod">
        <pc:chgData name="Melissa Lima Silva" userId="a07dd408-2b71-4d3f-ac67-07732e4fbc8f" providerId="ADAL" clId="{7166AD73-8AA2-445F-8A9E-D3400CABABC9}" dt="2026-07-31T10:32:20.813" v="15" actId="47"/>
        <pc:sldMkLst>
          <pc:docMk/>
          <pc:sldMk cId="4237719638" sldId="261"/>
        </pc:sldMkLst>
        <pc:spChg chg="mod">
          <ac:chgData name="Melissa Lima Silva" userId="a07dd408-2b71-4d3f-ac67-07732e4fbc8f" providerId="ADAL" clId="{7166AD73-8AA2-445F-8A9E-D3400CABABC9}" dt="2026-07-31T10:31:46.500" v="14" actId="20577"/>
          <ac:spMkLst>
            <pc:docMk/>
            <pc:sldMk cId="4237719638" sldId="261"/>
            <ac:spMk id="2" creationId="{A9E9C9AD-B7E1-31E6-9936-645ED26755A9}"/>
          </ac:spMkLst>
        </pc:spChg>
      </pc:sldChg>
      <pc:sldChg chg="add del">
        <pc:chgData name="Melissa Lima Silva" userId="a07dd408-2b71-4d3f-ac67-07732e4fbc8f" providerId="ADAL" clId="{7166AD73-8AA2-445F-8A9E-D3400CABABC9}" dt="2026-07-31T10:32:24.668" v="18" actId="47"/>
        <pc:sldMkLst>
          <pc:docMk/>
          <pc:sldMk cId="2467508172" sldId="263"/>
        </pc:sldMkLst>
      </pc:sldChg>
      <pc:sldChg chg="add del">
        <pc:chgData name="Melissa Lima Silva" userId="a07dd408-2b71-4d3f-ac67-07732e4fbc8f" providerId="ADAL" clId="{7166AD73-8AA2-445F-8A9E-D3400CABABC9}" dt="2026-07-31T10:32:25.290" v="19" actId="47"/>
        <pc:sldMkLst>
          <pc:docMk/>
          <pc:sldMk cId="2478777880" sldId="264"/>
        </pc:sldMkLst>
      </pc:sldChg>
      <pc:sldMasterChg chg="addSldLayout delSldLayout">
        <pc:chgData name="Melissa Lima Silva" userId="a07dd408-2b71-4d3f-ac67-07732e4fbc8f" providerId="ADAL" clId="{7166AD73-8AA2-445F-8A9E-D3400CABABC9}" dt="2026-07-31T10:32:25.290" v="19" actId="47"/>
        <pc:sldMasterMkLst>
          <pc:docMk/>
          <pc:sldMasterMk cId="1470259161" sldId="2147483662"/>
        </pc:sldMasterMkLst>
        <pc:sldLayoutChg chg="add del">
          <pc:chgData name="Melissa Lima Silva" userId="a07dd408-2b71-4d3f-ac67-07732e4fbc8f" providerId="ADAL" clId="{7166AD73-8AA2-445F-8A9E-D3400CABABC9}" dt="2026-07-31T10:32:20.813" v="15" actId="47"/>
          <pc:sldLayoutMkLst>
            <pc:docMk/>
            <pc:sldMasterMk cId="1470259161" sldId="2147483662"/>
            <pc:sldLayoutMk cId="4286526713" sldId="2147483693"/>
          </pc:sldLayoutMkLst>
        </pc:sldLayoutChg>
        <pc:sldLayoutChg chg="del">
          <pc:chgData name="Melissa Lima Silva" userId="a07dd408-2b71-4d3f-ac67-07732e4fbc8f" providerId="ADAL" clId="{7166AD73-8AA2-445F-8A9E-D3400CABABC9}" dt="2026-07-31T10:32:24.668" v="18" actId="47"/>
          <pc:sldLayoutMkLst>
            <pc:docMk/>
            <pc:sldMasterMk cId="1470259161" sldId="2147483662"/>
            <pc:sldLayoutMk cId="3844436401" sldId="2147483694"/>
          </pc:sldLayoutMkLst>
        </pc:sldLayoutChg>
        <pc:sldLayoutChg chg="del">
          <pc:chgData name="Melissa Lima Silva" userId="a07dd408-2b71-4d3f-ac67-07732e4fbc8f" providerId="ADAL" clId="{7166AD73-8AA2-445F-8A9E-D3400CABABC9}" dt="2026-07-31T10:32:25.290" v="19" actId="47"/>
          <pc:sldLayoutMkLst>
            <pc:docMk/>
            <pc:sldMasterMk cId="1470259161" sldId="2147483662"/>
            <pc:sldLayoutMk cId="1582618719" sldId="2147483695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M -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126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C95C5E2-2B33-4549-3366-F41FA7628AC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91270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39E0100-4C49-75BD-6234-E98C7D405C1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0728500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 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43153F8-5D52-D626-9DDD-BF0F1212C0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72983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9344197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40E95C1-392A-5E64-D26A-841FA3A8A9F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747A2B1-42CC-3F99-6586-C3A52886B63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478204-D865-C8C4-5238-D6AC70C8126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B79EFC7-9BDF-0458-474C-BCACD54B6EB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26" name="Content Placeholder 42">
            <a:extLst>
              <a:ext uri="{FF2B5EF4-FFF2-40B4-BE49-F238E27FC236}">
                <a16:creationId xmlns:a16="http://schemas.microsoft.com/office/drawing/2014/main" id="{3CCF612F-14D8-7910-3E0D-5863527989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90211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0046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8238541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8691229"/>
            <a:chOff x="-6" y="0"/>
            <a:chExt cx="21383631" cy="11596669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0820046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89703" y="4535543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290"/>
          <a:stretch>
            <a:fillRect/>
          </a:stretch>
        </p:blipFill>
        <p:spPr>
          <a:xfrm>
            <a:off x="108902" y="-25627"/>
            <a:ext cx="17055765" cy="3419601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2748891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SRC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10255148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795"/>
          <a:stretch>
            <a:fillRect/>
          </a:stretch>
        </p:blipFill>
        <p:spPr>
          <a:xfrm>
            <a:off x="96502" y="-25627"/>
            <a:ext cx="17080566" cy="369551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4091287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8251696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6913181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7569881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C5DBE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2D11-3215-63B0-737A-3D8A07EE6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54F7EEA-87FA-08E5-F7A5-2F8D7FC40E7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58885" y="-109403"/>
            <a:ext cx="9616758" cy="24902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BCA1566-1629-B1DB-BD72-2EF3E716350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293" b="-3231"/>
          <a:stretch>
            <a:fillRect/>
          </a:stretch>
        </p:blipFill>
        <p:spPr>
          <a:xfrm>
            <a:off x="24625609" y="2380808"/>
            <a:ext cx="6007459" cy="1157772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B93C95FE-4526-8BE6-F620-DA8DE7925565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psrc-gm.nihr.ac.uk</a:t>
            </a:r>
            <a:endParaRPr lang="en-GB" sz="3000" dirty="0"/>
          </a:p>
        </p:txBody>
      </p:sp>
      <p:sp>
        <p:nvSpPr>
          <p:cNvPr id="24" name="Content Placeholder 42">
            <a:extLst>
              <a:ext uri="{FF2B5EF4-FFF2-40B4-BE49-F238E27FC236}">
                <a16:creationId xmlns:a16="http://schemas.microsoft.com/office/drawing/2014/main" id="{D62EE6E0-FCEE-EC5E-7D68-B87A202226C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813242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28" name="Text Placeholder 46">
            <a:extLst>
              <a:ext uri="{FF2B5EF4-FFF2-40B4-BE49-F238E27FC236}">
                <a16:creationId xmlns:a16="http://schemas.microsoft.com/office/drawing/2014/main" id="{1E746A06-BA03-5E8A-3579-B726AE083CF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2"/>
            <a:ext cx="26476434" cy="1751222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593A46F4-B281-2994-214A-15F460517A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73" y="9210992"/>
            <a:ext cx="10872349" cy="62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995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5E7EB092-9743-97B1-FFE8-B770C3519F3F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029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96F7C7D-ABA2-68C7-15A7-E4D1C0154F64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3249880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ewcas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9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3E818D-C29F-8440-F290-9E06FD564A43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99886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W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2" y="-25627"/>
            <a:ext cx="17055765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0F6631A-46BD-AF9A-AABD-CE8B3FD8E53E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562108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8"/>
            <a:ext cx="30279975" cy="9438570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-6" y="-25629"/>
            <a:ext cx="30279983" cy="9833752"/>
            <a:chOff x="-6" y="0"/>
            <a:chExt cx="21383631" cy="13121132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  <p:pic>
          <p:nvPicPr>
            <p:cNvPr id="10" name="Picture 9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C563608C-A3FC-75DB-2BAF-36954F8F38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 rot="10800000" flipV="1">
              <a:off x="-6" y="12344509"/>
              <a:ext cx="7610460" cy="776623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51B426A7-E136-315D-A8B9-358DF7B41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8061" y="6325748"/>
            <a:ext cx="26499398" cy="2406441"/>
          </a:xfrm>
        </p:spPr>
        <p:txBody>
          <a:bodyPr anchor="t"/>
          <a:lstStyle>
            <a:lvl1pPr>
              <a:defRPr sz="7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 one or two lines </a:t>
            </a:r>
            <a:endParaRPr lang="en-GB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AC745E4-7824-B156-BC08-26F007B5D5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3" y="-25627"/>
            <a:ext cx="17055762" cy="6138228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E326771-9EB2-73A2-12CA-A0639E99399D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856561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G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02" y="-25627"/>
            <a:ext cx="17080566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51" name="Title 1">
            <a:extLst>
              <a:ext uri="{FF2B5EF4-FFF2-40B4-BE49-F238E27FC236}">
                <a16:creationId xmlns:a16="http://schemas.microsoft.com/office/drawing/2014/main" id="{4170BF2B-B89E-CF1F-7E4C-E547B06AB6F8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122903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entral Lond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30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B6E4761A-DC9B-AF50-D6BC-18870CE19DB7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468224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idland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AAFE04B-1FB8-40C8-1A1C-DA20953B6BF0}"/>
              </a:ext>
            </a:extLst>
          </p:cNvPr>
          <p:cNvSpPr/>
          <p:nvPr userDrawn="1"/>
        </p:nvSpPr>
        <p:spPr>
          <a:xfrm>
            <a:off x="-2" y="-25629"/>
            <a:ext cx="30279975" cy="12568043"/>
          </a:xfrm>
          <a:prstGeom prst="rect">
            <a:avLst/>
          </a:prstGeom>
          <a:solidFill>
            <a:srgbClr val="FFD1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546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448071D-6E8E-9BA7-1BED-37238B7787BC}"/>
              </a:ext>
            </a:extLst>
          </p:cNvPr>
          <p:cNvGrpSpPr/>
          <p:nvPr userDrawn="1"/>
        </p:nvGrpSpPr>
        <p:grpSpPr>
          <a:xfrm>
            <a:off x="20663219" y="-25629"/>
            <a:ext cx="9616758" cy="3419603"/>
            <a:chOff x="14592300" y="0"/>
            <a:chExt cx="6791325" cy="4562761"/>
          </a:xfrm>
        </p:grpSpPr>
        <p:pic>
          <p:nvPicPr>
            <p:cNvPr id="8" name="Picture 7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883958CD-7D6E-842E-031B-0829AC159F3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4592300" y="0"/>
              <a:ext cx="6791325" cy="3210902"/>
            </a:xfrm>
            <a:prstGeom prst="rect">
              <a:avLst/>
            </a:prstGeom>
          </p:spPr>
        </p:pic>
        <p:pic>
          <p:nvPicPr>
            <p:cNvPr id="9" name="Picture 8" descr="A red gradient with black dots&#10;&#10;AI-generated content may be incorrect.">
              <a:extLst>
                <a:ext uri="{FF2B5EF4-FFF2-40B4-BE49-F238E27FC236}">
                  <a16:creationId xmlns:a16="http://schemas.microsoft.com/office/drawing/2014/main" id="{3B62AE54-B145-6C1E-854D-E1050F7AD49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7506951" y="3128644"/>
              <a:ext cx="3876674" cy="1434117"/>
            </a:xfrm>
            <a:prstGeom prst="rect">
              <a:avLst/>
            </a:prstGeom>
          </p:spPr>
        </p:pic>
      </p:grp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7FE5619C-7661-EE49-7695-A15C9A12F8A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801963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B68787DF-835A-ECAB-13A3-94AA11C9140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686105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sp>
        <p:nvSpPr>
          <p:cNvPr id="13" name="Picture Placeholder 4">
            <a:extLst>
              <a:ext uri="{FF2B5EF4-FFF2-40B4-BE49-F238E27FC236}">
                <a16:creationId xmlns:a16="http://schemas.microsoft.com/office/drawing/2014/main" id="{EC2CA609-A152-B378-351F-08F5EA9C568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5572947" y="38928349"/>
            <a:ext cx="6053297" cy="204716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</a:lstStyle>
          <a:p>
            <a:r>
              <a:rPr lang="en-GB" dirty="0"/>
              <a:t>Host or partner logo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30F71FF6-E0B7-A170-0E72-542FA3ED9D5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901" y="-25627"/>
            <a:ext cx="17055768" cy="6138229"/>
          </a:xfrm>
          <a:prstGeom prst="rect">
            <a:avLst/>
          </a:prstGeom>
        </p:spPr>
      </p:pic>
      <p:sp>
        <p:nvSpPr>
          <p:cNvPr id="44" name="Content Placeholder 42">
            <a:extLst>
              <a:ext uri="{FF2B5EF4-FFF2-40B4-BE49-F238E27FC236}">
                <a16:creationId xmlns:a16="http://schemas.microsoft.com/office/drawing/2014/main" id="{E31C8866-CE20-BEC5-2A29-42999321F341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78064" y="6404182"/>
            <a:ext cx="26476434" cy="2406440"/>
          </a:xfrm>
        </p:spPr>
        <p:txBody>
          <a:bodyPr/>
          <a:lstStyle>
            <a:lvl1pPr>
              <a:defRPr sz="7000" b="1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Project title project title one or two lines project title one or two lines project title</a:t>
            </a:r>
            <a:endParaRPr lang="en-GB" dirty="0"/>
          </a:p>
        </p:txBody>
      </p:sp>
      <p:sp>
        <p:nvSpPr>
          <p:cNvPr id="47" name="Text Placeholder 46">
            <a:extLst>
              <a:ext uri="{FF2B5EF4-FFF2-40B4-BE49-F238E27FC236}">
                <a16:creationId xmlns:a16="http://schemas.microsoft.com/office/drawing/2014/main" id="{441DF9F1-DD1F-4227-3728-6E09789740E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78064" y="10564591"/>
            <a:ext cx="26476434" cy="1977823"/>
          </a:xfrm>
        </p:spPr>
        <p:txBody>
          <a:bodyPr/>
          <a:lstStyle>
            <a:lvl1pPr>
              <a:defRPr sz="4600">
                <a:solidFill>
                  <a:srgbClr val="1C285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/>
              <a:t>Optional subheading or further information. Optional subheading or further information. Optional subheading or further information. </a:t>
            </a:r>
          </a:p>
        </p:txBody>
      </p:sp>
      <p:pic>
        <p:nvPicPr>
          <p:cNvPr id="49" name="Picture 48" descr="A red gradient with black dots&#10;&#10;AI-generated content may be incorrect.">
            <a:extLst>
              <a:ext uri="{FF2B5EF4-FFF2-40B4-BE49-F238E27FC236}">
                <a16:creationId xmlns:a16="http://schemas.microsoft.com/office/drawing/2014/main" id="{2FF0AE5F-768D-1264-C4D2-EA887601D15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0800000" flipV="1">
            <a:off x="-6" y="9226076"/>
            <a:ext cx="10776682" cy="58204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AF73CA-43B7-1197-B363-E10D1F2724DA}"/>
              </a:ext>
            </a:extLst>
          </p:cNvPr>
          <p:cNvSpPr txBox="1">
            <a:spLocks/>
          </p:cNvSpPr>
          <p:nvPr userDrawn="1"/>
        </p:nvSpPr>
        <p:spPr>
          <a:xfrm>
            <a:off x="22424718" y="40425363"/>
            <a:ext cx="6916507" cy="1100292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160376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Inclusive Sans" pitchFamily="2" charset="0"/>
                <a:ea typeface="+mj-ea"/>
                <a:cs typeface="Inclusive Sans" pitchFamily="2" charset="0"/>
              </a:defRPr>
            </a:lvl1pPr>
          </a:lstStyle>
          <a:p>
            <a:pPr algn="r"/>
            <a:r>
              <a:rPr lang="en-US" sz="3000" dirty="0"/>
              <a:t>psrc-network.nihr.ac.uk</a:t>
            </a:r>
            <a:endParaRPr lang="en-GB" sz="3000" dirty="0"/>
          </a:p>
        </p:txBody>
      </p:sp>
    </p:spTree>
    <p:extLst>
      <p:ext uri="{BB962C8B-B14F-4D97-AF65-F5344CB8AC3E}">
        <p14:creationId xmlns:p14="http://schemas.microsoft.com/office/powerpoint/2010/main" val="2302730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364D74-9AA3-4C33-6D41-D64CF7EACA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676" y="2279161"/>
            <a:ext cx="26868861" cy="827433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EA4953-D1AD-E2D7-D752-E9B4B90B64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0673" y="11395789"/>
            <a:ext cx="26868858" cy="2716161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0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8E161-6C6E-2742-1699-7E49B1817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6790682" y="40003626"/>
            <a:ext cx="2228621" cy="323971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>
            <a:lvl1pPr algn="r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fld id="{C7287B81-3ADA-4FDD-A033-248A7989A615}" type="slidenum">
              <a:rPr lang="en-GB" smtClean="0"/>
              <a:t>‹#›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F24DB5-939A-7013-29CC-9C6DD242B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23087" y="40003632"/>
            <a:ext cx="10313223" cy="1152708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2105">
                <a:solidFill>
                  <a:schemeClr val="tx1"/>
                </a:solidFill>
                <a:latin typeface="Inclusive Sans" pitchFamily="2" charset="0"/>
                <a:cs typeface="Inclusive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0259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78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79" r:id="rId13"/>
    <p:sldLayoutId id="2147483691" r:id="rId14"/>
    <p:sldLayoutId id="2147483692" r:id="rId15"/>
    <p:sldLayoutId id="2147483680" r:id="rId16"/>
  </p:sldLayoutIdLst>
  <p:txStyles>
    <p:titleStyle>
      <a:lvl1pPr algn="l" defTabSz="1603926" rtl="0" eaLnBrk="1" latinLnBrk="0" hangingPunct="1">
        <a:lnSpc>
          <a:spcPct val="90000"/>
        </a:lnSpc>
        <a:spcBef>
          <a:spcPct val="0"/>
        </a:spcBef>
        <a:buNone/>
        <a:defRPr sz="7718" kern="1200">
          <a:solidFill>
            <a:schemeClr val="tx1"/>
          </a:solidFill>
          <a:latin typeface="Inclusive Sans" pitchFamily="2" charset="0"/>
          <a:ea typeface="+mj-ea"/>
          <a:cs typeface="Inclusive Sans" pitchFamily="2" charset="0"/>
        </a:defRPr>
      </a:lvl1pPr>
    </p:titleStyle>
    <p:bodyStyle>
      <a:lvl1pPr marL="0" indent="0" algn="l" defTabSz="1603926" rtl="0" eaLnBrk="1" latinLnBrk="0" hangingPunct="1">
        <a:lnSpc>
          <a:spcPct val="90000"/>
        </a:lnSpc>
        <a:spcBef>
          <a:spcPts val="1754"/>
        </a:spcBef>
        <a:buFont typeface="Arial" panose="020B0604020202020204" pitchFamily="34" charset="0"/>
        <a:buNone/>
        <a:defRPr sz="4911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1pPr>
      <a:lvl2pPr marL="801963" indent="0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None/>
        <a:defRPr sz="4209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2pPr>
      <a:lvl3pPr marL="1603926" indent="0" algn="l" defTabSz="1603926" rtl="0" eaLnBrk="1" latinLnBrk="0" hangingPunct="1">
        <a:lnSpc>
          <a:spcPct val="90000"/>
        </a:lnSpc>
        <a:spcBef>
          <a:spcPts val="877"/>
        </a:spcBef>
        <a:buFont typeface="Inclusive Sans"/>
        <a:buNone/>
        <a:defRPr sz="3508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3pPr>
      <a:lvl4pPr marL="2806872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4pPr>
      <a:lvl5pPr marL="3608835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accent6"/>
          </a:solidFill>
          <a:latin typeface="Inclusive Sans" pitchFamily="2" charset="0"/>
          <a:ea typeface="+mn-ea"/>
          <a:cs typeface="Inclusive Sans" pitchFamily="2" charset="0"/>
        </a:defRPr>
      </a:lvl5pPr>
      <a:lvl6pPr marL="441079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5212761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6014724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816688" indent="-400982" algn="l" defTabSz="1603926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1pPr>
      <a:lvl2pPr marL="80196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2pPr>
      <a:lvl3pPr marL="160392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3pPr>
      <a:lvl4pPr marL="2405890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4pPr>
      <a:lvl5pPr marL="320785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5pPr>
      <a:lvl6pPr marL="4009816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6pPr>
      <a:lvl7pPr marL="4811779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7pPr>
      <a:lvl8pPr marL="5613743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8pPr>
      <a:lvl9pPr marL="6415707" algn="l" defTabSz="1603926" rtl="0" eaLnBrk="1" latinLnBrk="0" hangingPunct="1">
        <a:defRPr sz="315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17A17BCF-A1E2-58CD-EF85-47815F8BE25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B23AD0-CD12-423E-E133-40E795E19E0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FA5DE8A-446F-29F1-9002-387C48BEAD1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6FB9D7F-A3B2-1132-9FC3-985DBB88F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343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4ADB82C-478F-7A21-184E-7602587C2FA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42ACB28-FEC7-3D12-3C39-72B5CBEB766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F116649C-BB79-DBE9-8774-71CB2124304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91A63C-2578-8A3F-9DD0-0051AE53089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38D7449-2066-1375-4BEC-EF44B01918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3768021"/>
      </p:ext>
    </p:extLst>
  </p:cSld>
  <p:clrMapOvr>
    <a:masterClrMapping/>
  </p:clrMapOvr>
</p:sld>
</file>

<file path=ppt/theme/theme1.xml><?xml version="1.0" encoding="utf-8"?>
<a:theme xmlns:a="http://schemas.openxmlformats.org/drawingml/2006/main" name="NIHR - Inclusive Sans">
  <a:themeElements>
    <a:clrScheme name="NIHR 1">
      <a:dk1>
        <a:srgbClr val="1C285E"/>
      </a:dk1>
      <a:lt1>
        <a:srgbClr val="FFFFFF"/>
      </a:lt1>
      <a:dk2>
        <a:srgbClr val="FFD1E0"/>
      </a:dk2>
      <a:lt2>
        <a:srgbClr val="C3C5FF"/>
      </a:lt2>
      <a:accent1>
        <a:srgbClr val="FC5D5D"/>
      </a:accent1>
      <a:accent2>
        <a:srgbClr val="FAF3EB"/>
      </a:accent2>
      <a:accent3>
        <a:srgbClr val="C7E9FF"/>
      </a:accent3>
      <a:accent4>
        <a:srgbClr val="C5DCE5"/>
      </a:accent4>
      <a:accent5>
        <a:srgbClr val="804055"/>
      </a:accent5>
      <a:accent6>
        <a:srgbClr val="3C3C3C"/>
      </a:accent6>
      <a:hlink>
        <a:srgbClr val="C5DCE5"/>
      </a:hlink>
      <a:folHlink>
        <a:srgbClr val="3E439C"/>
      </a:folHlink>
    </a:clrScheme>
    <a:fontScheme name="Inclusive Sans">
      <a:majorFont>
        <a:latin typeface="Inclusive Sans"/>
        <a:ea typeface=""/>
        <a:cs typeface=""/>
      </a:majorFont>
      <a:minorFont>
        <a:latin typeface="Inclusive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NIHR - Inclusive Sans" id="{B6C6A219-F21F-48D0-8FCD-CBF4D456F7F8}" vid="{CFF3F3CE-7BAC-4083-963A-CB4A918964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NIHR - Inclusive Sans</Template>
  <TotalTime>193</TotalTime>
  <Words>0</Words>
  <Application>Microsoft Office PowerPoint</Application>
  <PresentationFormat>Custom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Inclusive Sans</vt:lpstr>
      <vt:lpstr>NIHR - Inclusive Sans</vt:lpstr>
      <vt:lpstr>PowerPoint Presentation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Alice Ford</dc:creator>
  <cp:lastModifiedBy>Melissa Lima Silva</cp:lastModifiedBy>
  <cp:revision>9</cp:revision>
  <dcterms:created xsi:type="dcterms:W3CDTF">2026-03-23T16:10:12Z</dcterms:created>
  <dcterms:modified xsi:type="dcterms:W3CDTF">2026-07-31T10:32:26Z</dcterms:modified>
</cp:coreProperties>
</file>