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8" r:id="rId2"/>
    <p:sldId id="259" r:id="rId3"/>
  </p:sldIdLst>
  <p:sldSz cx="30279975" cy="4280852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9075D2-D918-4A1B-91D3-13C4B8C5E93C}" v="4" dt="2026-07-30T09:12:17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" d="100"/>
          <a:sy n="11" d="100"/>
        </p:scale>
        <p:origin x="292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addSld delSld modSld sldOrd">
      <pc:chgData name="Melissa Lima Silva" userId="a07dd408-2b71-4d3f-ac67-07732e4fbc8f" providerId="ADAL" clId="{7166AD73-8AA2-445F-8A9E-D3400CABABC9}" dt="2026-07-30T10:44:43.260" v="15" actId="47"/>
      <pc:docMkLst>
        <pc:docMk/>
      </pc:docMkLst>
      <pc:sldChg chg="new del">
        <pc:chgData name="Melissa Lima Silva" userId="a07dd408-2b71-4d3f-ac67-07732e4fbc8f" providerId="ADAL" clId="{7166AD73-8AA2-445F-8A9E-D3400CABABC9}" dt="2026-07-30T10:44:35.074" v="12" actId="47"/>
        <pc:sldMkLst>
          <pc:docMk/>
          <pc:sldMk cId="1576840388" sldId="256"/>
        </pc:sldMkLst>
      </pc:sldChg>
      <pc:sldChg chg="new del">
        <pc:chgData name="Melissa Lima Silva" userId="a07dd408-2b71-4d3f-ac67-07732e4fbc8f" providerId="ADAL" clId="{7166AD73-8AA2-445F-8A9E-D3400CABABC9}" dt="2026-07-30T10:44:40.683" v="13" actId="47"/>
        <pc:sldMkLst>
          <pc:docMk/>
          <pc:sldMk cId="637996751" sldId="257"/>
        </pc:sldMkLst>
      </pc:sldChg>
      <pc:sldChg chg="new">
        <pc:chgData name="Melissa Lima Silva" userId="a07dd408-2b71-4d3f-ac67-07732e4fbc8f" providerId="ADAL" clId="{7166AD73-8AA2-445F-8A9E-D3400CABABC9}" dt="2026-07-30T08:37:21.132" v="3" actId="680"/>
        <pc:sldMkLst>
          <pc:docMk/>
          <pc:sldMk cId="3343780102" sldId="258"/>
        </pc:sldMkLst>
      </pc:sldChg>
      <pc:sldChg chg="new ord">
        <pc:chgData name="Melissa Lima Silva" userId="a07dd408-2b71-4d3f-ac67-07732e4fbc8f" providerId="ADAL" clId="{7166AD73-8AA2-445F-8A9E-D3400CABABC9}" dt="2026-07-30T08:37:28.947" v="6"/>
        <pc:sldMkLst>
          <pc:docMk/>
          <pc:sldMk cId="1522072069" sldId="259"/>
        </pc:sldMkLst>
      </pc:sldChg>
      <pc:sldChg chg="add del">
        <pc:chgData name="Melissa Lima Silva" userId="a07dd408-2b71-4d3f-ac67-07732e4fbc8f" providerId="ADAL" clId="{7166AD73-8AA2-445F-8A9E-D3400CABABC9}" dt="2026-07-30T10:44:33.627" v="11" actId="47"/>
        <pc:sldMkLst>
          <pc:docMk/>
          <pc:sldMk cId="3988462486" sldId="260"/>
        </pc:sldMkLst>
      </pc:sldChg>
      <pc:sldChg chg="add del">
        <pc:chgData name="Melissa Lima Silva" userId="a07dd408-2b71-4d3f-ac67-07732e4fbc8f" providerId="ADAL" clId="{7166AD73-8AA2-445F-8A9E-D3400CABABC9}" dt="2026-07-30T10:44:42.621" v="14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0T10:44:43.260" v="15" actId="47"/>
        <pc:sldMkLst>
          <pc:docMk/>
          <pc:sldMk cId="2478777880" sldId="264"/>
        </pc:sldMkLst>
      </pc:sldChg>
      <pc:sldMasterChg chg="delSldLayout">
        <pc:chgData name="Melissa Lima Silva" userId="a07dd408-2b71-4d3f-ac67-07732e4fbc8f" providerId="ADAL" clId="{7166AD73-8AA2-445F-8A9E-D3400CABABC9}" dt="2026-07-30T10:44:43.260" v="15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0T09:12:09.642" v="8" actId="47"/>
          <pc:sldLayoutMkLst>
            <pc:docMk/>
            <pc:sldMasterMk cId="1470259161" sldId="2147483662"/>
            <pc:sldLayoutMk cId="1350600928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0T10:44:33.627" v="11" actId="47"/>
          <pc:sldLayoutMkLst>
            <pc:docMk/>
            <pc:sldMasterMk cId="1470259161" sldId="2147483662"/>
            <pc:sldLayoutMk cId="1584431268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0T10:44:42.621" v="14" actId="47"/>
          <pc:sldLayoutMkLst>
            <pc:docMk/>
            <pc:sldMasterMk cId="1470259161" sldId="2147483662"/>
            <pc:sldLayoutMk cId="3774985150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0T10:44:43.260" v="15" actId="47"/>
          <pc:sldLayoutMkLst>
            <pc:docMk/>
            <pc:sldMasterMk cId="1470259161" sldId="2147483662"/>
            <pc:sldLayoutMk cId="3876443659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823854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8691229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543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2" y="-25627"/>
            <a:ext cx="17055765" cy="3419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26702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10255148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7"/>
            <a:ext cx="17080566" cy="369551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1287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1696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3181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80963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  <p:sldLayoutId id="2147483691" r:id="rId15"/>
    <p:sldLayoutId id="2147483692" r:id="rId16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67F222-D9B6-E757-4CD1-D6EE47E78B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F9C831-7C4A-E31E-FD72-FA54B85C18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BE5FBDF-6BD5-06E4-3614-ED7215A736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996D1A-B372-7FF5-EA90-52A2A4FA3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780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B307F61-0485-18EA-0B05-CDCF58B8F1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E87785-111E-F74A-3961-0FD9800613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13FFDC4-D43C-DA35-C72F-F64EF3B575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DD77D3-500B-7443-2A16-455553CB3A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47D5AB-AF75-91C1-45CA-317F37D920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072069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194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Inclusive Sans</vt:lpstr>
      <vt:lpstr>Arial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11</cp:revision>
  <dcterms:created xsi:type="dcterms:W3CDTF">2026-03-23T16:10:12Z</dcterms:created>
  <dcterms:modified xsi:type="dcterms:W3CDTF">2026-07-30T10:44:47Z</dcterms:modified>
</cp:coreProperties>
</file>