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2" r:id="rId1"/>
  </p:sldMasterIdLst>
  <p:sldIdLst>
    <p:sldId id="256" r:id="rId2"/>
    <p:sldId id="262" r:id="rId3"/>
  </p:sldIdLst>
  <p:sldSz cx="21383625" cy="30279975"/>
  <p:notesSz cx="6858000" cy="9144000"/>
  <p:embeddedFontLst>
    <p:embeddedFont>
      <p:font typeface="Inclusive Sans" panose="020B0604020202020204" charset="0"/>
      <p:regular r:id="rId4"/>
      <p:bold r:id="rId5"/>
      <p:italic r:id="rId6"/>
      <p:boldItalic r:id="rId7"/>
    </p:embeddedFont>
  </p:embeddedFontLst>
  <p:defaultTextStyle>
    <a:defPPr>
      <a:defRPr lang="en-US"/>
    </a:defPPr>
    <a:lvl1pPr marL="0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9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8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77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35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94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53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12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71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285E"/>
    <a:srgbClr val="C5DBE5"/>
    <a:srgbClr val="FFD1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3" d="100"/>
          <a:sy n="13" d="100"/>
        </p:scale>
        <p:origin x="236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issa Lima Silva" userId="a07dd408-2b71-4d3f-ac67-07732e4fbc8f" providerId="ADAL" clId="{7166AD73-8AA2-445F-8A9E-D3400CABABC9}"/>
    <pc:docChg chg="addSld delSld modSld">
      <pc:chgData name="Melissa Lima Silva" userId="a07dd408-2b71-4d3f-ac67-07732e4fbc8f" providerId="ADAL" clId="{7166AD73-8AA2-445F-8A9E-D3400CABABC9}" dt="2026-07-31T10:42:25.972" v="14" actId="47"/>
      <pc:docMkLst>
        <pc:docMk/>
      </pc:docMkLst>
      <pc:sldChg chg="add del">
        <pc:chgData name="Melissa Lima Silva" userId="a07dd408-2b71-4d3f-ac67-07732e4fbc8f" providerId="ADAL" clId="{7166AD73-8AA2-445F-8A9E-D3400CABABC9}" dt="2026-07-30T09:09:33.239" v="8" actId="47"/>
        <pc:sldMkLst>
          <pc:docMk/>
          <pc:sldMk cId="3988462486" sldId="260"/>
        </pc:sldMkLst>
      </pc:sldChg>
      <pc:sldChg chg="add del">
        <pc:chgData name="Melissa Lima Silva" userId="a07dd408-2b71-4d3f-ac67-07732e4fbc8f" providerId="ADAL" clId="{7166AD73-8AA2-445F-8A9E-D3400CABABC9}" dt="2026-07-31T10:42:22.412" v="11" actId="47"/>
        <pc:sldMkLst>
          <pc:docMk/>
          <pc:sldMk cId="1598872703" sldId="261"/>
        </pc:sldMkLst>
      </pc:sldChg>
      <pc:sldChg chg="add del">
        <pc:chgData name="Melissa Lima Silva" userId="a07dd408-2b71-4d3f-ac67-07732e4fbc8f" providerId="ADAL" clId="{7166AD73-8AA2-445F-8A9E-D3400CABABC9}" dt="2026-07-31T10:42:24.722" v="12" actId="47"/>
        <pc:sldMkLst>
          <pc:docMk/>
          <pc:sldMk cId="2113780839" sldId="263"/>
        </pc:sldMkLst>
      </pc:sldChg>
      <pc:sldChg chg="add del">
        <pc:chgData name="Melissa Lima Silva" userId="a07dd408-2b71-4d3f-ac67-07732e4fbc8f" providerId="ADAL" clId="{7166AD73-8AA2-445F-8A9E-D3400CABABC9}" dt="2026-07-30T09:01:05.454" v="4"/>
        <pc:sldMkLst>
          <pc:docMk/>
          <pc:sldMk cId="3782904660" sldId="263"/>
        </pc:sldMkLst>
      </pc:sldChg>
      <pc:sldChg chg="add del">
        <pc:chgData name="Melissa Lima Silva" userId="a07dd408-2b71-4d3f-ac67-07732e4fbc8f" providerId="ADAL" clId="{7166AD73-8AA2-445F-8A9E-D3400CABABC9}" dt="2026-07-31T10:42:17.952" v="10" actId="47"/>
        <pc:sldMkLst>
          <pc:docMk/>
          <pc:sldMk cId="3323077305" sldId="264"/>
        </pc:sldMkLst>
      </pc:sldChg>
      <pc:sldChg chg="add del">
        <pc:chgData name="Melissa Lima Silva" userId="a07dd408-2b71-4d3f-ac67-07732e4fbc8f" providerId="ADAL" clId="{7166AD73-8AA2-445F-8A9E-D3400CABABC9}" dt="2026-07-31T10:42:25.297" v="13" actId="47"/>
        <pc:sldMkLst>
          <pc:docMk/>
          <pc:sldMk cId="2467508172" sldId="265"/>
        </pc:sldMkLst>
      </pc:sldChg>
      <pc:sldChg chg="add del">
        <pc:chgData name="Melissa Lima Silva" userId="a07dd408-2b71-4d3f-ac67-07732e4fbc8f" providerId="ADAL" clId="{7166AD73-8AA2-445F-8A9E-D3400CABABC9}" dt="2026-07-31T10:42:25.972" v="14" actId="47"/>
        <pc:sldMkLst>
          <pc:docMk/>
          <pc:sldMk cId="2478777880" sldId="266"/>
        </pc:sldMkLst>
      </pc:sldChg>
      <pc:sldMasterChg chg="delSldLayout">
        <pc:chgData name="Melissa Lima Silva" userId="a07dd408-2b71-4d3f-ac67-07732e4fbc8f" providerId="ADAL" clId="{7166AD73-8AA2-445F-8A9E-D3400CABABC9}" dt="2026-07-31T10:42:25.972" v="14" actId="47"/>
        <pc:sldMasterMkLst>
          <pc:docMk/>
          <pc:sldMasterMk cId="1470259161" sldId="2147483662"/>
        </pc:sldMasterMkLst>
        <pc:sldLayoutChg chg="del">
          <pc:chgData name="Melissa Lima Silva" userId="a07dd408-2b71-4d3f-ac67-07732e4fbc8f" providerId="ADAL" clId="{7166AD73-8AA2-445F-8A9E-D3400CABABC9}" dt="2026-07-31T10:42:17.952" v="10" actId="47"/>
          <pc:sldLayoutMkLst>
            <pc:docMk/>
            <pc:sldMasterMk cId="1470259161" sldId="2147483662"/>
            <pc:sldLayoutMk cId="1144874879" sldId="2147483691"/>
          </pc:sldLayoutMkLst>
        </pc:sldLayoutChg>
        <pc:sldLayoutChg chg="del">
          <pc:chgData name="Melissa Lima Silva" userId="a07dd408-2b71-4d3f-ac67-07732e4fbc8f" providerId="ADAL" clId="{7166AD73-8AA2-445F-8A9E-D3400CABABC9}" dt="2026-07-31T10:42:24.722" v="12" actId="47"/>
          <pc:sldLayoutMkLst>
            <pc:docMk/>
            <pc:sldMasterMk cId="1470259161" sldId="2147483662"/>
            <pc:sldLayoutMk cId="162393726" sldId="2147483692"/>
          </pc:sldLayoutMkLst>
        </pc:sldLayoutChg>
        <pc:sldLayoutChg chg="del">
          <pc:chgData name="Melissa Lima Silva" userId="a07dd408-2b71-4d3f-ac67-07732e4fbc8f" providerId="ADAL" clId="{7166AD73-8AA2-445F-8A9E-D3400CABABC9}" dt="2026-07-31T10:42:25.297" v="13" actId="47"/>
          <pc:sldLayoutMkLst>
            <pc:docMk/>
            <pc:sldMasterMk cId="1470259161" sldId="2147483662"/>
            <pc:sldLayoutMk cId="1626299151" sldId="2147483693"/>
          </pc:sldLayoutMkLst>
        </pc:sldLayoutChg>
        <pc:sldLayoutChg chg="del">
          <pc:chgData name="Melissa Lima Silva" userId="a07dd408-2b71-4d3f-ac67-07732e4fbc8f" providerId="ADAL" clId="{7166AD73-8AA2-445F-8A9E-D3400CABABC9}" dt="2026-07-31T10:42:25.972" v="14" actId="47"/>
          <pc:sldLayoutMkLst>
            <pc:docMk/>
            <pc:sldMasterMk cId="1470259161" sldId="2147483662"/>
            <pc:sldLayoutMk cId="2314481168" sldId="2147483694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M -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7"/>
            <a:ext cx="21383625" cy="6676232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4" y="-18129"/>
            <a:ext cx="21383631" cy="6955759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E7EB092-9743-97B1-FFE8-B770C3519F3F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psrc-gm.nihr.ac.uk</a:t>
            </a:r>
            <a:endParaRPr lang="en-GB" sz="2119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4422" y="4474425"/>
            <a:ext cx="18713793" cy="1702160"/>
          </a:xfrm>
        </p:spPr>
        <p:txBody>
          <a:bodyPr anchor="t"/>
          <a:lstStyle>
            <a:lvl1pPr>
              <a:defRPr sz="4943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49" y="-18127"/>
            <a:ext cx="12062243" cy="4341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126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ewcast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8"/>
            <a:ext cx="21383625" cy="8889819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14592301" y="-18128"/>
            <a:ext cx="6791325" cy="2418805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06" y="-18126"/>
            <a:ext cx="12044729" cy="4341785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14424" y="4529903"/>
            <a:ext cx="18697576" cy="1702160"/>
          </a:xfrm>
        </p:spPr>
        <p:txBody>
          <a:bodyPr/>
          <a:lstStyle>
            <a:lvl1pPr>
              <a:defRPr sz="4943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4424" y="7472707"/>
            <a:ext cx="18697576" cy="1398984"/>
          </a:xfrm>
        </p:spPr>
        <p:txBody>
          <a:bodyPr/>
          <a:lstStyle>
            <a:lvl1pPr>
              <a:defRPr sz="3249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4" y="6525928"/>
            <a:ext cx="7610460" cy="41170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C95C5E2-2B33-4549-3366-F41FA7628AC7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psrc-network.nihr.ac.uk</a:t>
            </a:r>
            <a:endParaRPr lang="en-GB" sz="2119" dirty="0"/>
          </a:p>
        </p:txBody>
      </p:sp>
    </p:spTree>
    <p:extLst>
      <p:ext uri="{BB962C8B-B14F-4D97-AF65-F5344CB8AC3E}">
        <p14:creationId xmlns:p14="http://schemas.microsoft.com/office/powerpoint/2010/main" val="1791270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W Lond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8"/>
            <a:ext cx="21383625" cy="8889819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14592301" y="-18128"/>
            <a:ext cx="6791325" cy="2418805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06" y="-18127"/>
            <a:ext cx="12044729" cy="4341785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14424" y="4529903"/>
            <a:ext cx="18697576" cy="1702160"/>
          </a:xfrm>
        </p:spPr>
        <p:txBody>
          <a:bodyPr/>
          <a:lstStyle>
            <a:lvl1pPr>
              <a:defRPr sz="4943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4424" y="7472707"/>
            <a:ext cx="18697576" cy="1398984"/>
          </a:xfrm>
        </p:spPr>
        <p:txBody>
          <a:bodyPr/>
          <a:lstStyle>
            <a:lvl1pPr>
              <a:defRPr sz="3249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4" y="6525928"/>
            <a:ext cx="7610460" cy="41170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39E0100-4C49-75BD-6234-E98C7D405C1D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psrc-network.nihr.ac.uk</a:t>
            </a:r>
            <a:endParaRPr lang="en-GB" sz="2119" dirty="0"/>
          </a:p>
        </p:txBody>
      </p:sp>
    </p:spTree>
    <p:extLst>
      <p:ext uri="{BB962C8B-B14F-4D97-AF65-F5344CB8AC3E}">
        <p14:creationId xmlns:p14="http://schemas.microsoft.com/office/powerpoint/2010/main" val="2072850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 YH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8"/>
            <a:ext cx="21383625" cy="8889819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14592301" y="-18128"/>
            <a:ext cx="6791325" cy="2418805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07" y="-18127"/>
            <a:ext cx="12044727" cy="4341785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14424" y="4529903"/>
            <a:ext cx="18697576" cy="1702160"/>
          </a:xfrm>
        </p:spPr>
        <p:txBody>
          <a:bodyPr/>
          <a:lstStyle>
            <a:lvl1pPr>
              <a:defRPr sz="4943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4424" y="7472707"/>
            <a:ext cx="18697576" cy="1398984"/>
          </a:xfrm>
        </p:spPr>
        <p:txBody>
          <a:bodyPr/>
          <a:lstStyle>
            <a:lvl1pPr>
              <a:defRPr sz="3249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4" y="6525928"/>
            <a:ext cx="7610460" cy="41170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43153F8-5D52-D626-9DDD-BF0F1212C03F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psrc-network.nihr.ac.uk</a:t>
            </a:r>
            <a:endParaRPr lang="en-GB" sz="2119" dirty="0"/>
          </a:p>
        </p:txBody>
      </p:sp>
    </p:spTree>
    <p:extLst>
      <p:ext uri="{BB962C8B-B14F-4D97-AF65-F5344CB8AC3E}">
        <p14:creationId xmlns:p14="http://schemas.microsoft.com/office/powerpoint/2010/main" val="729837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8"/>
            <a:ext cx="21383625" cy="6609479"/>
          </a:xfrm>
          <a:prstGeom prst="rect">
            <a:avLst/>
          </a:prstGeom>
          <a:solidFill>
            <a:srgbClr val="C5DB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40E95C1-392A-5E64-D26A-841FA3A8A9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7563" y="6515259"/>
            <a:ext cx="7678019" cy="44074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747A2B1-42CC-3F99-6586-C3A52886B6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9861" y="-77384"/>
            <a:ext cx="6791325" cy="176141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8478204-D865-C8C4-5238-D6AC70C812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93" b="-3231"/>
          <a:stretch>
            <a:fillRect/>
          </a:stretch>
        </p:blipFill>
        <p:spPr>
          <a:xfrm>
            <a:off x="17390530" y="1684029"/>
            <a:ext cx="4242449" cy="818933"/>
          </a:xfrm>
          <a:prstGeom prst="rect">
            <a:avLst/>
          </a:prstGeom>
        </p:spPr>
      </p:pic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E7EB092-9743-97B1-FFE8-B770C3519F3F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psrc-gm.nihr.ac.uk</a:t>
            </a:r>
            <a:endParaRPr lang="en-GB" sz="2119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B79EFC7-9BDF-0458-474C-BCACD54B6E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49" y="-18127"/>
            <a:ext cx="12062243" cy="4341786"/>
          </a:xfrm>
          <a:prstGeom prst="rect">
            <a:avLst/>
          </a:prstGeom>
        </p:spPr>
      </p:pic>
      <p:sp>
        <p:nvSpPr>
          <p:cNvPr id="26" name="Content Placeholder 42">
            <a:extLst>
              <a:ext uri="{FF2B5EF4-FFF2-40B4-BE49-F238E27FC236}">
                <a16:creationId xmlns:a16="http://schemas.microsoft.com/office/drawing/2014/main" id="{3CCF612F-14D8-7910-3E0D-58635279895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14424" y="4529903"/>
            <a:ext cx="18697576" cy="1761414"/>
          </a:xfrm>
        </p:spPr>
        <p:txBody>
          <a:bodyPr/>
          <a:lstStyle>
            <a:lvl1pPr>
              <a:defRPr sz="4943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0046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8"/>
            <a:ext cx="21383625" cy="8889819"/>
          </a:xfrm>
          <a:prstGeom prst="rect">
            <a:avLst/>
          </a:prstGeom>
          <a:solidFill>
            <a:srgbClr val="C5DB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3C2D11-3215-63B0-737A-3D8A07EE65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49" y="-18127"/>
            <a:ext cx="12062243" cy="4341786"/>
          </a:xfrm>
          <a:prstGeom prst="rect">
            <a:avLst/>
          </a:prstGeom>
        </p:spPr>
      </p:pic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54F7EEA-87FA-08E5-F7A5-2F8D7FC40E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9861" y="-77384"/>
            <a:ext cx="6791325" cy="176141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BCA1566-1629-B1DB-BD72-2EF3E71635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93" b="-3231"/>
          <a:stretch>
            <a:fillRect/>
          </a:stretch>
        </p:blipFill>
        <p:spPr>
          <a:xfrm>
            <a:off x="17390530" y="1684029"/>
            <a:ext cx="4242449" cy="818933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B93C95FE-4526-8BE6-F620-DA8DE7925565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psrc-gm.nihr.ac.uk</a:t>
            </a:r>
            <a:endParaRPr lang="en-GB" sz="2119" dirty="0"/>
          </a:p>
        </p:txBody>
      </p:sp>
      <p:sp>
        <p:nvSpPr>
          <p:cNvPr id="24" name="Content Placeholder 42">
            <a:extLst>
              <a:ext uri="{FF2B5EF4-FFF2-40B4-BE49-F238E27FC236}">
                <a16:creationId xmlns:a16="http://schemas.microsoft.com/office/drawing/2014/main" id="{D62EE6E0-FCEE-EC5E-7D68-B87A202226C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14424" y="4529903"/>
            <a:ext cx="18697576" cy="1989905"/>
          </a:xfrm>
        </p:spPr>
        <p:txBody>
          <a:bodyPr/>
          <a:lstStyle>
            <a:lvl1pPr>
              <a:defRPr sz="4943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28" name="Text Placeholder 46">
            <a:extLst>
              <a:ext uri="{FF2B5EF4-FFF2-40B4-BE49-F238E27FC236}">
                <a16:creationId xmlns:a16="http://schemas.microsoft.com/office/drawing/2014/main" id="{1E746A06-BA03-5E8A-3579-B726AE083CF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4424" y="7472707"/>
            <a:ext cx="18697576" cy="1238701"/>
          </a:xfrm>
        </p:spPr>
        <p:txBody>
          <a:bodyPr/>
          <a:lstStyle>
            <a:lvl1pPr>
              <a:defRPr sz="3249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593A46F4-B281-2994-214A-15F460517A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7563" y="6515259"/>
            <a:ext cx="7678019" cy="44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995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ral Lond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7"/>
            <a:ext cx="21383625" cy="6676232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4" y="-18129"/>
            <a:ext cx="21383631" cy="6955759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E7EB092-9743-97B1-FFE8-B770C3519F3F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psrc-network.nihr.ac.uk</a:t>
            </a:r>
            <a:endParaRPr lang="en-GB" sz="2119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4422" y="4474425"/>
            <a:ext cx="18713793" cy="1702160"/>
          </a:xfrm>
        </p:spPr>
        <p:txBody>
          <a:bodyPr anchor="t"/>
          <a:lstStyle>
            <a:lvl1pPr>
              <a:defRPr sz="4943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05" y="-18127"/>
            <a:ext cx="12044731" cy="4341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029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land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7"/>
            <a:ext cx="21383625" cy="6676232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4" y="-18129"/>
            <a:ext cx="21383631" cy="6955759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4422" y="4474425"/>
            <a:ext cx="18713793" cy="1702160"/>
          </a:xfrm>
        </p:spPr>
        <p:txBody>
          <a:bodyPr anchor="t"/>
          <a:lstStyle>
            <a:lvl1pPr>
              <a:defRPr sz="4943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05" y="-18126"/>
            <a:ext cx="12044731" cy="434178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96F7C7D-ABA2-68C7-15A7-E4D1C0154F64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psrc-network.nihr.ac.uk</a:t>
            </a:r>
            <a:endParaRPr lang="en-GB" sz="2119" dirty="0"/>
          </a:p>
        </p:txBody>
      </p:sp>
    </p:spTree>
    <p:extLst>
      <p:ext uri="{BB962C8B-B14F-4D97-AF65-F5344CB8AC3E}">
        <p14:creationId xmlns:p14="http://schemas.microsoft.com/office/powerpoint/2010/main" val="324988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cast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7"/>
            <a:ext cx="21383625" cy="6676232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4" y="-18129"/>
            <a:ext cx="21383631" cy="6955759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4422" y="4474425"/>
            <a:ext cx="18713793" cy="1702160"/>
          </a:xfrm>
        </p:spPr>
        <p:txBody>
          <a:bodyPr anchor="t"/>
          <a:lstStyle>
            <a:lvl1pPr>
              <a:defRPr sz="4943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06" y="-18126"/>
            <a:ext cx="12044729" cy="434178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83E818D-C29F-8440-F290-9E06FD564A43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psrc-network.nihr.ac.uk</a:t>
            </a:r>
            <a:endParaRPr lang="en-GB" sz="2119" dirty="0"/>
          </a:p>
        </p:txBody>
      </p:sp>
    </p:spTree>
    <p:extLst>
      <p:ext uri="{BB962C8B-B14F-4D97-AF65-F5344CB8AC3E}">
        <p14:creationId xmlns:p14="http://schemas.microsoft.com/office/powerpoint/2010/main" val="199886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W Lond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7"/>
            <a:ext cx="21383625" cy="6676232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4" y="-18129"/>
            <a:ext cx="21383631" cy="6955759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4422" y="4474425"/>
            <a:ext cx="18713793" cy="1702160"/>
          </a:xfrm>
        </p:spPr>
        <p:txBody>
          <a:bodyPr anchor="t"/>
          <a:lstStyle>
            <a:lvl1pPr>
              <a:defRPr sz="4943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06" y="-18127"/>
            <a:ext cx="12044729" cy="434178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0F6631A-46BD-AF9A-AABD-CE8B3FD8E53E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psrc-network.nihr.ac.uk</a:t>
            </a:r>
            <a:endParaRPr lang="en-GB" sz="2119" dirty="0"/>
          </a:p>
        </p:txBody>
      </p:sp>
    </p:spTree>
    <p:extLst>
      <p:ext uri="{BB962C8B-B14F-4D97-AF65-F5344CB8AC3E}">
        <p14:creationId xmlns:p14="http://schemas.microsoft.com/office/powerpoint/2010/main" val="2562108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H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7"/>
            <a:ext cx="21383625" cy="6676232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4" y="-18129"/>
            <a:ext cx="21383631" cy="6955759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4422" y="4474425"/>
            <a:ext cx="18713793" cy="1702160"/>
          </a:xfrm>
        </p:spPr>
        <p:txBody>
          <a:bodyPr anchor="t"/>
          <a:lstStyle>
            <a:lvl1pPr>
              <a:defRPr sz="4943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07" y="-18127"/>
            <a:ext cx="12044727" cy="434178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E326771-9EB2-73A2-12CA-A0639E99399D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psrc-network.nihr.ac.uk</a:t>
            </a:r>
            <a:endParaRPr lang="en-GB" sz="2119" dirty="0"/>
          </a:p>
        </p:txBody>
      </p:sp>
    </p:spTree>
    <p:extLst>
      <p:ext uri="{BB962C8B-B14F-4D97-AF65-F5344CB8AC3E}">
        <p14:creationId xmlns:p14="http://schemas.microsoft.com/office/powerpoint/2010/main" val="2856561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8"/>
            <a:ext cx="21383625" cy="8889819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14592301" y="-18128"/>
            <a:ext cx="6791325" cy="2418805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49" y="-18127"/>
            <a:ext cx="12062243" cy="4341786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14424" y="4529903"/>
            <a:ext cx="18697576" cy="1702160"/>
          </a:xfrm>
        </p:spPr>
        <p:txBody>
          <a:bodyPr/>
          <a:lstStyle>
            <a:lvl1pPr>
              <a:defRPr sz="4943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4424" y="7472707"/>
            <a:ext cx="18697576" cy="1398984"/>
          </a:xfrm>
        </p:spPr>
        <p:txBody>
          <a:bodyPr/>
          <a:lstStyle>
            <a:lvl1pPr>
              <a:defRPr sz="3249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4" y="6525928"/>
            <a:ext cx="7610460" cy="411702"/>
          </a:xfrm>
          <a:prstGeom prst="rect">
            <a:avLst/>
          </a:prstGeom>
        </p:spPr>
      </p:pic>
      <p:sp>
        <p:nvSpPr>
          <p:cNvPr id="51" name="Title 1">
            <a:extLst>
              <a:ext uri="{FF2B5EF4-FFF2-40B4-BE49-F238E27FC236}">
                <a16:creationId xmlns:a16="http://schemas.microsoft.com/office/drawing/2014/main" id="{4170BF2B-B89E-CF1F-7E4C-E547B06AB6F8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psrc-network.nihr.ac.uk</a:t>
            </a:r>
            <a:endParaRPr lang="en-GB" sz="2119" dirty="0"/>
          </a:p>
        </p:txBody>
      </p:sp>
    </p:spTree>
    <p:extLst>
      <p:ext uri="{BB962C8B-B14F-4D97-AF65-F5344CB8AC3E}">
        <p14:creationId xmlns:p14="http://schemas.microsoft.com/office/powerpoint/2010/main" val="1229032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entral Lond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8"/>
            <a:ext cx="21383625" cy="8889819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14592301" y="-18128"/>
            <a:ext cx="6791325" cy="2418805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05" y="-18127"/>
            <a:ext cx="12044731" cy="4341786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14424" y="4529903"/>
            <a:ext cx="18697576" cy="1702160"/>
          </a:xfrm>
        </p:spPr>
        <p:txBody>
          <a:bodyPr/>
          <a:lstStyle>
            <a:lvl1pPr>
              <a:defRPr sz="4943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4424" y="7472707"/>
            <a:ext cx="18697576" cy="1398984"/>
          </a:xfrm>
        </p:spPr>
        <p:txBody>
          <a:bodyPr/>
          <a:lstStyle>
            <a:lvl1pPr>
              <a:defRPr sz="3249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4" y="6525928"/>
            <a:ext cx="7610460" cy="41170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6E4761A-DC9B-AF50-D6BC-18870CE19DB7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psrc-network.nihr.ac.uk</a:t>
            </a:r>
            <a:endParaRPr lang="en-GB" sz="2119" dirty="0"/>
          </a:p>
        </p:txBody>
      </p:sp>
    </p:spTree>
    <p:extLst>
      <p:ext uri="{BB962C8B-B14F-4D97-AF65-F5344CB8AC3E}">
        <p14:creationId xmlns:p14="http://schemas.microsoft.com/office/powerpoint/2010/main" val="468224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idland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8"/>
            <a:ext cx="21383625" cy="8889819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14592301" y="-18128"/>
            <a:ext cx="6791325" cy="2418805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05" y="-18126"/>
            <a:ext cx="12044731" cy="4341785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14424" y="4529903"/>
            <a:ext cx="18697576" cy="1702160"/>
          </a:xfrm>
        </p:spPr>
        <p:txBody>
          <a:bodyPr/>
          <a:lstStyle>
            <a:lvl1pPr>
              <a:defRPr sz="4943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4424" y="7472707"/>
            <a:ext cx="18697576" cy="1398984"/>
          </a:xfrm>
        </p:spPr>
        <p:txBody>
          <a:bodyPr/>
          <a:lstStyle>
            <a:lvl1pPr>
              <a:defRPr sz="3249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4" y="6525928"/>
            <a:ext cx="7610460" cy="41170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DAF73CA-43B7-1197-B363-E10D1F2724DA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psrc-network.nihr.ac.uk</a:t>
            </a:r>
            <a:endParaRPr lang="en-GB" sz="2119" dirty="0"/>
          </a:p>
        </p:txBody>
      </p:sp>
    </p:spTree>
    <p:extLst>
      <p:ext uri="{BB962C8B-B14F-4D97-AF65-F5344CB8AC3E}">
        <p14:creationId xmlns:p14="http://schemas.microsoft.com/office/powerpoint/2010/main" val="2302730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364D74-9AA3-4C33-6D41-D64CF7EA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286" y="1612131"/>
            <a:ext cx="18974707" cy="58527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A4953-D1AD-E2D7-D752-E9B4B90B6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0283" y="8060642"/>
            <a:ext cx="18974705" cy="1921236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8E161-6C6E-2742-1699-7E49B1817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919498" y="28295972"/>
            <a:ext cx="1573845" cy="229156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r">
              <a:defRPr sz="1487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fld id="{C7287B81-3ADA-4FDD-A033-248A7989A61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F24DB5-939A-7013-29CC-9C6DD242B9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93656" y="28295976"/>
            <a:ext cx="7283166" cy="8153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87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0259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78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79" r:id="rId13"/>
    <p:sldLayoutId id="2147483680" r:id="rId14"/>
  </p:sldLayoutIdLst>
  <p:txStyles>
    <p:titleStyle>
      <a:lvl1pPr algn="l" defTabSz="1132693" rtl="0" eaLnBrk="1" latinLnBrk="0" hangingPunct="1">
        <a:lnSpc>
          <a:spcPct val="90000"/>
        </a:lnSpc>
        <a:spcBef>
          <a:spcPct val="0"/>
        </a:spcBef>
        <a:buNone/>
        <a:defRPr sz="5450" kern="1200">
          <a:solidFill>
            <a:schemeClr val="tx1"/>
          </a:solidFill>
          <a:latin typeface="Inclusive Sans" pitchFamily="2" charset="0"/>
          <a:ea typeface="+mj-ea"/>
          <a:cs typeface="Inclusive Sans" pitchFamily="2" charset="0"/>
        </a:defRPr>
      </a:lvl1pPr>
    </p:titleStyle>
    <p:bodyStyle>
      <a:lvl1pPr marL="0" indent="0" algn="l" defTabSz="1132693" rtl="0" eaLnBrk="1" latinLnBrk="0" hangingPunct="1">
        <a:lnSpc>
          <a:spcPct val="90000"/>
        </a:lnSpc>
        <a:spcBef>
          <a:spcPts val="1239"/>
        </a:spcBef>
        <a:buFont typeface="Arial" panose="020B0604020202020204" pitchFamily="34" charset="0"/>
        <a:buNone/>
        <a:defRPr sz="3468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1pPr>
      <a:lvl2pPr marL="566346" indent="0" algn="l" defTabSz="1132693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None/>
        <a:defRPr sz="2972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2pPr>
      <a:lvl3pPr marL="1132693" indent="0" algn="l" defTabSz="1132693" rtl="0" eaLnBrk="1" latinLnBrk="0" hangingPunct="1">
        <a:lnSpc>
          <a:spcPct val="90000"/>
        </a:lnSpc>
        <a:spcBef>
          <a:spcPts val="619"/>
        </a:spcBef>
        <a:buFont typeface="Inclusive Sans"/>
        <a:buNone/>
        <a:defRPr sz="2477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3pPr>
      <a:lvl4pPr marL="1982213" indent="-283173" algn="l" defTabSz="1132693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229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4pPr>
      <a:lvl5pPr marL="2548559" indent="-283173" algn="l" defTabSz="1132693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229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5pPr>
      <a:lvl6pPr marL="3114906" indent="-283173" algn="l" defTabSz="1132693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229" kern="1200">
          <a:solidFill>
            <a:schemeClr val="tx1"/>
          </a:solidFill>
          <a:latin typeface="+mn-lt"/>
          <a:ea typeface="+mn-ea"/>
          <a:cs typeface="+mn-cs"/>
        </a:defRPr>
      </a:lvl6pPr>
      <a:lvl7pPr marL="3681252" indent="-283173" algn="l" defTabSz="1132693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229" kern="1200">
          <a:solidFill>
            <a:schemeClr val="tx1"/>
          </a:solidFill>
          <a:latin typeface="+mn-lt"/>
          <a:ea typeface="+mn-ea"/>
          <a:cs typeface="+mn-cs"/>
        </a:defRPr>
      </a:lvl7pPr>
      <a:lvl8pPr marL="4247598" indent="-283173" algn="l" defTabSz="1132693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229" kern="1200">
          <a:solidFill>
            <a:schemeClr val="tx1"/>
          </a:solidFill>
          <a:latin typeface="+mn-lt"/>
          <a:ea typeface="+mn-ea"/>
          <a:cs typeface="+mn-cs"/>
        </a:defRPr>
      </a:lvl8pPr>
      <a:lvl9pPr marL="4813945" indent="-283173" algn="l" defTabSz="1132693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2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32693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1pPr>
      <a:lvl2pPr marL="566346" algn="l" defTabSz="1132693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2pPr>
      <a:lvl3pPr marL="1132693" algn="l" defTabSz="1132693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3pPr>
      <a:lvl4pPr marL="1699040" algn="l" defTabSz="1132693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4pPr>
      <a:lvl5pPr marL="2265386" algn="l" defTabSz="1132693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5pPr>
      <a:lvl6pPr marL="2831732" algn="l" defTabSz="1132693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6pPr>
      <a:lvl7pPr marL="3398078" algn="l" defTabSz="1132693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7pPr>
      <a:lvl8pPr marL="3964425" algn="l" defTabSz="1132693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8pPr>
      <a:lvl9pPr marL="4530772" algn="l" defTabSz="1132693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EBE32B2-1368-AA01-9080-EBA067A4B01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2FB2ED-35EB-5C71-1036-D08BC1D715B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12DCBA8-91BB-EDBA-0849-E09D7B73481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25A6825-B069-DBC7-D670-F9D730468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7924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5D6EDE3-176F-7987-B14B-D46020DF47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88102FB-E94D-73E2-AE88-163BEAA86F3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38D3FD4-8622-D4A0-D97B-10F9BCF19D8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3C66245-E2E8-3DCB-8B08-9697E0D150E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C3FCF4D-596D-8A7A-095A-5B22C2735C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1465630"/>
      </p:ext>
    </p:extLst>
  </p:cSld>
  <p:clrMapOvr>
    <a:masterClrMapping/>
  </p:clrMapOvr>
</p:sld>
</file>

<file path=ppt/theme/theme1.xml><?xml version="1.0" encoding="utf-8"?>
<a:theme xmlns:a="http://schemas.openxmlformats.org/drawingml/2006/main" name="NIHR - Inclusive Sans">
  <a:themeElements>
    <a:clrScheme name="NIHR 1">
      <a:dk1>
        <a:srgbClr val="1C285E"/>
      </a:dk1>
      <a:lt1>
        <a:srgbClr val="FFFFFF"/>
      </a:lt1>
      <a:dk2>
        <a:srgbClr val="FFD1E0"/>
      </a:dk2>
      <a:lt2>
        <a:srgbClr val="C3C5FF"/>
      </a:lt2>
      <a:accent1>
        <a:srgbClr val="FC5D5D"/>
      </a:accent1>
      <a:accent2>
        <a:srgbClr val="FAF3EB"/>
      </a:accent2>
      <a:accent3>
        <a:srgbClr val="C7E9FF"/>
      </a:accent3>
      <a:accent4>
        <a:srgbClr val="C5DCE5"/>
      </a:accent4>
      <a:accent5>
        <a:srgbClr val="804055"/>
      </a:accent5>
      <a:accent6>
        <a:srgbClr val="3C3C3C"/>
      </a:accent6>
      <a:hlink>
        <a:srgbClr val="C5DCE5"/>
      </a:hlink>
      <a:folHlink>
        <a:srgbClr val="3E439C"/>
      </a:folHlink>
    </a:clrScheme>
    <a:fontScheme name="Inclusive Sans">
      <a:majorFont>
        <a:latin typeface="Inclusive Sans"/>
        <a:ea typeface=""/>
        <a:cs typeface=""/>
      </a:majorFont>
      <a:minorFont>
        <a:latin typeface="Inclusive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IHR - Inclusive Sans" id="{B6C6A219-F21F-48D0-8FCD-CBF4D456F7F8}" vid="{CFF3F3CE-7BAC-4083-963A-CB4A918964C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NIHR - Inclusive Sans</Template>
  <TotalTime>193</TotalTime>
  <Words>0</Words>
  <Application>Microsoft Office PowerPoint</Application>
  <PresentationFormat>Custom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Inclusive Sans</vt:lpstr>
      <vt:lpstr>NIHR - Inclusive Sans</vt:lpstr>
      <vt:lpstr>PowerPoint Presentation</vt:lpstr>
      <vt:lpstr>PowerPoint Presentation</vt:lpstr>
    </vt:vector>
  </TitlesOfParts>
  <Company>University of Leeds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Alice Ford</dc:creator>
  <cp:lastModifiedBy>Melissa Lima Silva</cp:lastModifiedBy>
  <cp:revision>7</cp:revision>
  <dcterms:created xsi:type="dcterms:W3CDTF">2026-03-23T16:10:12Z</dcterms:created>
  <dcterms:modified xsi:type="dcterms:W3CDTF">2026-07-31T10:42:28Z</dcterms:modified>
</cp:coreProperties>
</file>