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2" r:id="rId1"/>
  </p:sldMasterIdLst>
  <p:sldIdLst>
    <p:sldId id="256" r:id="rId2"/>
    <p:sldId id="257" r:id="rId3"/>
  </p:sldIdLst>
  <p:sldSz cx="21383625" cy="30279975"/>
  <p:notesSz cx="6858000" cy="9144000"/>
  <p:embeddedFontLst>
    <p:embeddedFont>
      <p:font typeface="Inclusive Sans" panose="020B060402020202020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9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8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7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5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94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12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71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85E"/>
    <a:srgbClr val="C5DBE5"/>
    <a:srgbClr val="FFD1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3" d="100"/>
          <a:sy n="13" d="100"/>
        </p:scale>
        <p:origin x="236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addSld delSld modSld">
      <pc:chgData name="Melissa Lima Silva" userId="a07dd408-2b71-4d3f-ac67-07732e4fbc8f" providerId="ADAL" clId="{7166AD73-8AA2-445F-8A9E-D3400CABABC9}" dt="2026-07-31T10:42:53.275" v="13" actId="47"/>
      <pc:docMkLst>
        <pc:docMk/>
      </pc:docMkLst>
      <pc:sldChg chg="new">
        <pc:chgData name="Melissa Lima Silva" userId="a07dd408-2b71-4d3f-ac67-07732e4fbc8f" providerId="ADAL" clId="{7166AD73-8AA2-445F-8A9E-D3400CABABC9}" dt="2026-07-28T15:41:24.096" v="1" actId="680"/>
        <pc:sldMkLst>
          <pc:docMk/>
          <pc:sldMk cId="322868062" sldId="256"/>
        </pc:sldMkLst>
      </pc:sldChg>
      <pc:sldChg chg="new">
        <pc:chgData name="Melissa Lima Silva" userId="a07dd408-2b71-4d3f-ac67-07732e4fbc8f" providerId="ADAL" clId="{7166AD73-8AA2-445F-8A9E-D3400CABABC9}" dt="2026-07-28T15:41:26.563" v="2" actId="680"/>
        <pc:sldMkLst>
          <pc:docMk/>
          <pc:sldMk cId="1188411019" sldId="257"/>
        </pc:sldMkLst>
      </pc:sldChg>
      <pc:sldChg chg="add del">
        <pc:chgData name="Melissa Lima Silva" userId="a07dd408-2b71-4d3f-ac67-07732e4fbc8f" providerId="ADAL" clId="{7166AD73-8AA2-445F-8A9E-D3400CABABC9}" dt="2026-07-31T10:42:49.895" v="9" actId="47"/>
        <pc:sldMkLst>
          <pc:docMk/>
          <pc:sldMk cId="3988462486" sldId="260"/>
        </pc:sldMkLst>
      </pc:sldChg>
      <pc:sldChg chg="add del">
        <pc:chgData name="Melissa Lima Silva" userId="a07dd408-2b71-4d3f-ac67-07732e4fbc8f" providerId="ADAL" clId="{7166AD73-8AA2-445F-8A9E-D3400CABABC9}" dt="2026-07-31T10:42:51.035" v="10" actId="47"/>
        <pc:sldMkLst>
          <pc:docMk/>
          <pc:sldMk cId="1598872703" sldId="261"/>
        </pc:sldMkLst>
      </pc:sldChg>
      <pc:sldChg chg="add del">
        <pc:chgData name="Melissa Lima Silva" userId="a07dd408-2b71-4d3f-ac67-07732e4fbc8f" providerId="ADAL" clId="{7166AD73-8AA2-445F-8A9E-D3400CABABC9}" dt="2026-07-31T10:42:52.265" v="11" actId="47"/>
        <pc:sldMkLst>
          <pc:docMk/>
          <pc:sldMk cId="600193920" sldId="262"/>
        </pc:sldMkLst>
      </pc:sldChg>
      <pc:sldChg chg="add del">
        <pc:chgData name="Melissa Lima Silva" userId="a07dd408-2b71-4d3f-ac67-07732e4fbc8f" providerId="ADAL" clId="{7166AD73-8AA2-445F-8A9E-D3400CABABC9}" dt="2026-07-31T10:42:52.692" v="12" actId="47"/>
        <pc:sldMkLst>
          <pc:docMk/>
          <pc:sldMk cId="2467508172" sldId="263"/>
        </pc:sldMkLst>
      </pc:sldChg>
      <pc:sldChg chg="add del">
        <pc:chgData name="Melissa Lima Silva" userId="a07dd408-2b71-4d3f-ac67-07732e4fbc8f" providerId="ADAL" clId="{7166AD73-8AA2-445F-8A9E-D3400CABABC9}" dt="2026-07-31T10:42:53.275" v="13" actId="47"/>
        <pc:sldMkLst>
          <pc:docMk/>
          <pc:sldMk cId="2478777880" sldId="264"/>
        </pc:sldMkLst>
      </pc:sldChg>
      <pc:sldMasterChg chg="delSldLayout">
        <pc:chgData name="Melissa Lima Silva" userId="a07dd408-2b71-4d3f-ac67-07732e4fbc8f" providerId="ADAL" clId="{7166AD73-8AA2-445F-8A9E-D3400CABABC9}" dt="2026-07-31T10:42:53.275" v="13" actId="47"/>
        <pc:sldMasterMkLst>
          <pc:docMk/>
          <pc:sldMasterMk cId="1470259161" sldId="2147483662"/>
        </pc:sldMasterMkLst>
        <pc:sldLayoutChg chg="del">
          <pc:chgData name="Melissa Lima Silva" userId="a07dd408-2b71-4d3f-ac67-07732e4fbc8f" providerId="ADAL" clId="{7166AD73-8AA2-445F-8A9E-D3400CABABC9}" dt="2026-07-31T10:42:52.265" v="11" actId="47"/>
          <pc:sldLayoutMkLst>
            <pc:docMk/>
            <pc:sldMasterMk cId="1470259161" sldId="2147483662"/>
            <pc:sldLayoutMk cId="1443104683" sldId="2147483691"/>
          </pc:sldLayoutMkLst>
        </pc:sldLayoutChg>
        <pc:sldLayoutChg chg="del">
          <pc:chgData name="Melissa Lima Silva" userId="a07dd408-2b71-4d3f-ac67-07732e4fbc8f" providerId="ADAL" clId="{7166AD73-8AA2-445F-8A9E-D3400CABABC9}" dt="2026-07-31T10:42:51.035" v="10" actId="47"/>
          <pc:sldLayoutMkLst>
            <pc:docMk/>
            <pc:sldMasterMk cId="1470259161" sldId="2147483662"/>
            <pc:sldLayoutMk cId="1398917068" sldId="2147483692"/>
          </pc:sldLayoutMkLst>
        </pc:sldLayoutChg>
        <pc:sldLayoutChg chg="del">
          <pc:chgData name="Melissa Lima Silva" userId="a07dd408-2b71-4d3f-ac67-07732e4fbc8f" providerId="ADAL" clId="{7166AD73-8AA2-445F-8A9E-D3400CABABC9}" dt="2026-07-31T10:42:49.895" v="9" actId="47"/>
          <pc:sldLayoutMkLst>
            <pc:docMk/>
            <pc:sldMasterMk cId="1470259161" sldId="2147483662"/>
            <pc:sldLayoutMk cId="1556895056" sldId="2147483693"/>
          </pc:sldLayoutMkLst>
        </pc:sldLayoutChg>
        <pc:sldLayoutChg chg="del">
          <pc:chgData name="Melissa Lima Silva" userId="a07dd408-2b71-4d3f-ac67-07732e4fbc8f" providerId="ADAL" clId="{7166AD73-8AA2-445F-8A9E-D3400CABABC9}" dt="2026-07-30T09:10:22.374" v="6" actId="47"/>
          <pc:sldLayoutMkLst>
            <pc:docMk/>
            <pc:sldMasterMk cId="1470259161" sldId="2147483662"/>
            <pc:sldLayoutMk cId="3403891123" sldId="2147483693"/>
          </pc:sldLayoutMkLst>
        </pc:sldLayoutChg>
        <pc:sldLayoutChg chg="del">
          <pc:chgData name="Melissa Lima Silva" userId="a07dd408-2b71-4d3f-ac67-07732e4fbc8f" providerId="ADAL" clId="{7166AD73-8AA2-445F-8A9E-D3400CABABC9}" dt="2026-07-31T10:42:52.692" v="12" actId="47"/>
          <pc:sldLayoutMkLst>
            <pc:docMk/>
            <pc:sldMasterMk cId="1470259161" sldId="2147483662"/>
            <pc:sldLayoutMk cId="1979401958" sldId="2147483694"/>
          </pc:sldLayoutMkLst>
        </pc:sldLayoutChg>
        <pc:sldLayoutChg chg="del">
          <pc:chgData name="Melissa Lima Silva" userId="a07dd408-2b71-4d3f-ac67-07732e4fbc8f" providerId="ADAL" clId="{7166AD73-8AA2-445F-8A9E-D3400CABABC9}" dt="2026-07-31T10:42:53.275" v="13" actId="47"/>
          <pc:sldLayoutMkLst>
            <pc:docMk/>
            <pc:sldMasterMk cId="1470259161" sldId="2147483662"/>
            <pc:sldLayoutMk cId="2783107176" sldId="2147483695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M -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psrc-gm.nihr.ac.uk</a:t>
            </a:r>
            <a:endParaRPr lang="en-GB" sz="2119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9" y="-18127"/>
            <a:ext cx="12062243" cy="434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26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6" y="-18126"/>
            <a:ext cx="12044729" cy="4341785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C95C5E2-2B33-4549-3366-F41FA7628AC7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1791270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6" y="-18127"/>
            <a:ext cx="12044729" cy="4341785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39E0100-4C49-75BD-6234-E98C7D405C1D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2072850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 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7" y="-18127"/>
            <a:ext cx="12044727" cy="4341785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43153F8-5D52-D626-9DDD-BF0F1212C03F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72983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6609479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40E95C1-392A-5E64-D26A-841FA3A8A9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7563" y="6515259"/>
            <a:ext cx="7678019" cy="4407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47A2B1-42CC-3F99-6586-C3A52886B6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861" y="-77384"/>
            <a:ext cx="6791325" cy="176141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478204-D865-C8C4-5238-D6AC70C81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17390530" y="1684029"/>
            <a:ext cx="4242449" cy="818933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psrc-gm.nihr.ac.uk</a:t>
            </a:r>
            <a:endParaRPr lang="en-GB" sz="2119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B79EFC7-9BDF-0458-474C-BCACD54B6E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9" y="-18127"/>
            <a:ext cx="12062243" cy="4341786"/>
          </a:xfrm>
          <a:prstGeom prst="rect">
            <a:avLst/>
          </a:prstGeom>
        </p:spPr>
      </p:pic>
      <p:sp>
        <p:nvSpPr>
          <p:cNvPr id="26" name="Content Placeholder 42">
            <a:extLst>
              <a:ext uri="{FF2B5EF4-FFF2-40B4-BE49-F238E27FC236}">
                <a16:creationId xmlns:a16="http://schemas.microsoft.com/office/drawing/2014/main" id="{3CCF612F-14D8-7910-3E0D-5863527989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61414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0046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C2D11-3215-63B0-737A-3D8A07EE6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9" y="-18127"/>
            <a:ext cx="12062243" cy="4341786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4F7EEA-87FA-08E5-F7A5-2F8D7FC40E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861" y="-77384"/>
            <a:ext cx="6791325" cy="176141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CA1566-1629-B1DB-BD72-2EF3E71635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17390530" y="1684029"/>
            <a:ext cx="4242449" cy="818933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B93C95FE-4526-8BE6-F620-DA8DE7925565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psrc-gm.nihr.ac.uk</a:t>
            </a:r>
            <a:endParaRPr lang="en-GB" sz="2119" dirty="0"/>
          </a:p>
        </p:txBody>
      </p:sp>
      <p:sp>
        <p:nvSpPr>
          <p:cNvPr id="24" name="Content Placeholder 42">
            <a:extLst>
              <a:ext uri="{FF2B5EF4-FFF2-40B4-BE49-F238E27FC236}">
                <a16:creationId xmlns:a16="http://schemas.microsoft.com/office/drawing/2014/main" id="{D62EE6E0-FCEE-EC5E-7D68-B87A202226C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989905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28" name="Text Placeholder 46">
            <a:extLst>
              <a:ext uri="{FF2B5EF4-FFF2-40B4-BE49-F238E27FC236}">
                <a16:creationId xmlns:a16="http://schemas.microsoft.com/office/drawing/2014/main" id="{1E746A06-BA03-5E8A-3579-B726AE083C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238701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93A46F4-B281-2994-214A-15F460517A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7563" y="6515259"/>
            <a:ext cx="7678019" cy="44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5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5" y="-18127"/>
            <a:ext cx="12044731" cy="434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29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5" y="-18126"/>
            <a:ext cx="12044731" cy="43417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96F7C7D-ABA2-68C7-15A7-E4D1C0154F64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32498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6" y="-18126"/>
            <a:ext cx="12044729" cy="43417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19988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6" y="-18127"/>
            <a:ext cx="12044729" cy="43417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0F6631A-46BD-AF9A-AABD-CE8B3FD8E53E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256210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7" y="-18127"/>
            <a:ext cx="12044727" cy="43417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E326771-9EB2-73A2-12CA-A0639E99399D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285656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9" y="-18127"/>
            <a:ext cx="12062243" cy="4341786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id="{4170BF2B-B89E-CF1F-7E4C-E547B06AB6F8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1229032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5" y="-18127"/>
            <a:ext cx="12044731" cy="4341786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6E4761A-DC9B-AF50-D6BC-18870CE19DB7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468224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5" y="-18126"/>
            <a:ext cx="12044731" cy="4341785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DAF73CA-43B7-1197-B363-E10D1F2724DA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2302730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286" y="1612131"/>
            <a:ext cx="18974707" cy="58527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0283" y="8060642"/>
            <a:ext cx="18974705" cy="192123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919498" y="28295972"/>
            <a:ext cx="1573845" cy="22915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487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C7287B81-3ADA-4FDD-A033-248A7989A61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93656" y="28295976"/>
            <a:ext cx="7283166" cy="8153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87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25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78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79" r:id="rId13"/>
    <p:sldLayoutId id="2147483680" r:id="rId14"/>
  </p:sldLayoutIdLst>
  <p:txStyles>
    <p:titleStyle>
      <a:lvl1pPr algn="l" defTabSz="1132693" rtl="0" eaLnBrk="1" latinLnBrk="0" hangingPunct="1">
        <a:lnSpc>
          <a:spcPct val="90000"/>
        </a:lnSpc>
        <a:spcBef>
          <a:spcPct val="0"/>
        </a:spcBef>
        <a:buNone/>
        <a:defRPr sz="5450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0" indent="0" algn="l" defTabSz="1132693" rtl="0" eaLnBrk="1" latinLnBrk="0" hangingPunct="1">
        <a:lnSpc>
          <a:spcPct val="90000"/>
        </a:lnSpc>
        <a:spcBef>
          <a:spcPts val="1239"/>
        </a:spcBef>
        <a:buFont typeface="Arial" panose="020B0604020202020204" pitchFamily="34" charset="0"/>
        <a:buNone/>
        <a:defRPr sz="3468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566346" indent="0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None/>
        <a:defRPr sz="2972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132693" indent="0" algn="l" defTabSz="1132693" rtl="0" eaLnBrk="1" latinLnBrk="0" hangingPunct="1">
        <a:lnSpc>
          <a:spcPct val="90000"/>
        </a:lnSpc>
        <a:spcBef>
          <a:spcPts val="619"/>
        </a:spcBef>
        <a:buFont typeface="Inclusive Sans"/>
        <a:buNone/>
        <a:defRPr sz="247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1982213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2548559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3114906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6pPr>
      <a:lvl7pPr marL="3681252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7pPr>
      <a:lvl8pPr marL="4247598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8pPr>
      <a:lvl9pPr marL="4813945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1pPr>
      <a:lvl2pPr marL="566346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2pPr>
      <a:lvl3pPr marL="1132693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3pPr>
      <a:lvl4pPr marL="1699040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4pPr>
      <a:lvl5pPr marL="2265386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5pPr>
      <a:lvl6pPr marL="2831732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6pPr>
      <a:lvl7pPr marL="3398078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7pPr>
      <a:lvl8pPr marL="3964425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8pPr>
      <a:lvl9pPr marL="4530772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BDCAB20-FFAA-DBD9-0CDF-63D7671926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B33A38-33F2-DC3B-5878-E5DC3BF2133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6B52DBB-0A13-B02E-446E-CD0FF70E518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26A0F8E-5E29-3808-8D97-34E25BA3F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868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FD9BD95-62B0-A44B-02DF-DA46FE3A8F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3AC8A6-AFD7-343E-41BF-53195693425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36BF23E-6262-2D2A-6FDF-9FEC816519D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C66A4A-ECF9-0F65-CB08-46ECE5F891B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49F46E-5460-723E-772E-9A80FD82D8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411019"/>
      </p:ext>
    </p:extLst>
  </p:cSld>
  <p:clrMapOvr>
    <a:masterClrMapping/>
  </p:clrMapOvr>
</p:sld>
</file>

<file path=ppt/theme/theme1.xml><?xml version="1.0" encoding="utf-8"?>
<a:theme xmlns:a="http://schemas.openxmlformats.org/drawingml/2006/main" name="NIHR - Inclusive Sans">
  <a:themeElements>
    <a:clrScheme name="NIHR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C5DCE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HR - Inclusive Sans" id="{B6C6A219-F21F-48D0-8FCD-CBF4D456F7F8}" vid="{CFF3F3CE-7BAC-4083-963A-CB4A918964C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NIHR - Inclusive Sans</Template>
  <TotalTime>194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Inclusive Sans</vt:lpstr>
      <vt:lpstr>NIHR - Inclusive Sans</vt:lpstr>
      <vt:lpstr>PowerPoint Presentation</vt:lpstr>
      <vt:lpstr>PowerPoint Presentation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Ford</dc:creator>
  <cp:lastModifiedBy>Melissa Lima Silva</cp:lastModifiedBy>
  <cp:revision>11</cp:revision>
  <dcterms:created xsi:type="dcterms:W3CDTF">2026-03-23T16:10:12Z</dcterms:created>
  <dcterms:modified xsi:type="dcterms:W3CDTF">2026-07-31T10:42:55Z</dcterms:modified>
</cp:coreProperties>
</file>