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2" r:id="rId1"/>
  </p:sldMasterIdLst>
  <p:sldIdLst>
    <p:sldId id="257" r:id="rId2"/>
    <p:sldId id="256" r:id="rId3"/>
  </p:sldIdLst>
  <p:sldSz cx="21383625" cy="30279975"/>
  <p:notesSz cx="6858000" cy="9144000"/>
  <p:embeddedFontLst>
    <p:embeddedFont>
      <p:font typeface="Inclusive Sans" panose="020B0604020202020204" charset="0"/>
      <p:regular r:id="rId4"/>
      <p:bold r:id="rId5"/>
      <p:italic r:id="rId6"/>
      <p:boldItalic r:id="rId7"/>
    </p:embeddedFont>
  </p:embeddedFontLst>
  <p:defaultTextStyle>
    <a:defPPr>
      <a:defRPr lang="en-US"/>
    </a:defPPr>
    <a:lvl1pPr marL="0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9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18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77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35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94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53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12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71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285E"/>
    <a:srgbClr val="C5DBE5"/>
    <a:srgbClr val="FFD1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3" d="100"/>
          <a:sy n="13" d="100"/>
        </p:scale>
        <p:origin x="236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lissa Lima Silva" userId="a07dd408-2b71-4d3f-ac67-07732e4fbc8f" providerId="ADAL" clId="{7166AD73-8AA2-445F-8A9E-D3400CABABC9}"/>
    <pc:docChg chg="undo custSel addSld delSld modSld sldOrd modMainMaster">
      <pc:chgData name="Melissa Lima Silva" userId="a07dd408-2b71-4d3f-ac67-07732e4fbc8f" providerId="ADAL" clId="{7166AD73-8AA2-445F-8A9E-D3400CABABC9}" dt="2026-07-31T10:43:02.201" v="167" actId="47"/>
      <pc:docMkLst>
        <pc:docMk/>
      </pc:docMkLst>
      <pc:sldChg chg="new">
        <pc:chgData name="Melissa Lima Silva" userId="a07dd408-2b71-4d3f-ac67-07732e4fbc8f" providerId="ADAL" clId="{7166AD73-8AA2-445F-8A9E-D3400CABABC9}" dt="2026-07-28T15:41:43.127" v="1" actId="680"/>
        <pc:sldMkLst>
          <pc:docMk/>
          <pc:sldMk cId="4198326526" sldId="256"/>
        </pc:sldMkLst>
      </pc:sldChg>
      <pc:sldChg chg="new ord">
        <pc:chgData name="Melissa Lima Silva" userId="a07dd408-2b71-4d3f-ac67-07732e4fbc8f" providerId="ADAL" clId="{7166AD73-8AA2-445F-8A9E-D3400CABABC9}" dt="2026-07-28T15:41:47.728" v="4"/>
        <pc:sldMkLst>
          <pc:docMk/>
          <pc:sldMk cId="3350091136" sldId="257"/>
        </pc:sldMkLst>
      </pc:sldChg>
      <pc:sldChg chg="add del">
        <pc:chgData name="Melissa Lima Silva" userId="a07dd408-2b71-4d3f-ac67-07732e4fbc8f" providerId="ADAL" clId="{7166AD73-8AA2-445F-8A9E-D3400CABABC9}" dt="2026-07-31T10:42:58.981" v="163" actId="47"/>
        <pc:sldMkLst>
          <pc:docMk/>
          <pc:sldMk cId="3988462486" sldId="260"/>
        </pc:sldMkLst>
      </pc:sldChg>
      <pc:sldChg chg="new del">
        <pc:chgData name="Melissa Lima Silva" userId="a07dd408-2b71-4d3f-ac67-07732e4fbc8f" providerId="ADAL" clId="{7166AD73-8AA2-445F-8A9E-D3400CABABC9}" dt="2026-07-31T10:43:00.016" v="164" actId="47"/>
        <pc:sldMkLst>
          <pc:docMk/>
          <pc:sldMk cId="1598872703" sldId="261"/>
        </pc:sldMkLst>
      </pc:sldChg>
      <pc:sldChg chg="new del">
        <pc:chgData name="Melissa Lima Silva" userId="a07dd408-2b71-4d3f-ac67-07732e4fbc8f" providerId="ADAL" clId="{7166AD73-8AA2-445F-8A9E-D3400CABABC9}" dt="2026-07-31T10:43:01.088" v="165" actId="47"/>
        <pc:sldMkLst>
          <pc:docMk/>
          <pc:sldMk cId="600193920" sldId="262"/>
        </pc:sldMkLst>
      </pc:sldChg>
      <pc:sldChg chg="add del">
        <pc:chgData name="Melissa Lima Silva" userId="a07dd408-2b71-4d3f-ac67-07732e4fbc8f" providerId="ADAL" clId="{7166AD73-8AA2-445F-8A9E-D3400CABABC9}" dt="2026-07-31T10:43:01.646" v="166" actId="47"/>
        <pc:sldMkLst>
          <pc:docMk/>
          <pc:sldMk cId="2467508172" sldId="263"/>
        </pc:sldMkLst>
      </pc:sldChg>
      <pc:sldChg chg="add del">
        <pc:chgData name="Melissa Lima Silva" userId="a07dd408-2b71-4d3f-ac67-07732e4fbc8f" providerId="ADAL" clId="{7166AD73-8AA2-445F-8A9E-D3400CABABC9}" dt="2026-07-31T10:43:02.201" v="167" actId="47"/>
        <pc:sldMkLst>
          <pc:docMk/>
          <pc:sldMk cId="2478777880" sldId="264"/>
        </pc:sldMkLst>
      </pc:sldChg>
      <pc:sldMasterChg chg="delSldLayout modSldLayout">
        <pc:chgData name="Melissa Lima Silva" userId="a07dd408-2b71-4d3f-ac67-07732e4fbc8f" providerId="ADAL" clId="{7166AD73-8AA2-445F-8A9E-D3400CABABC9}" dt="2026-07-31T10:43:02.201" v="167" actId="47"/>
        <pc:sldMasterMkLst>
          <pc:docMk/>
          <pc:sldMasterMk cId="1470259161" sldId="2147483662"/>
        </pc:sldMasterMkLst>
        <pc:sldLayoutChg chg="del">
          <pc:chgData name="Melissa Lima Silva" userId="a07dd408-2b71-4d3f-ac67-07732e4fbc8f" providerId="ADAL" clId="{7166AD73-8AA2-445F-8A9E-D3400CABABC9}" dt="2026-07-30T09:06:41.629" v="160" actId="47"/>
          <pc:sldLayoutMkLst>
            <pc:docMk/>
            <pc:sldMasterMk cId="1470259161" sldId="2147483662"/>
            <pc:sldLayoutMk cId="427185944" sldId="2147483691"/>
          </pc:sldLayoutMkLst>
        </pc:sldLayoutChg>
        <pc:sldLayoutChg chg="modSp mod">
          <pc:chgData name="Melissa Lima Silva" userId="a07dd408-2b71-4d3f-ac67-07732e4fbc8f" providerId="ADAL" clId="{7166AD73-8AA2-445F-8A9E-D3400CABABC9}" dt="2026-07-30T08:51:41.366" v="35" actId="14100"/>
          <pc:sldLayoutMkLst>
            <pc:docMk/>
            <pc:sldMasterMk cId="1470259161" sldId="2147483662"/>
            <pc:sldLayoutMk cId="1532639868" sldId="2147483692"/>
          </pc:sldLayoutMkLst>
          <pc:spChg chg="mod">
            <ac:chgData name="Melissa Lima Silva" userId="a07dd408-2b71-4d3f-ac67-07732e4fbc8f" providerId="ADAL" clId="{7166AD73-8AA2-445F-8A9E-D3400CABABC9}" dt="2026-07-30T08:51:41.366" v="35" actId="14100"/>
            <ac:spMkLst>
              <pc:docMk/>
              <pc:sldMasterMk cId="1470259161" sldId="2147483662"/>
              <pc:sldLayoutMk cId="1532639868" sldId="2147483692"/>
              <ac:spMk id="5" creationId="{0AAFE04B-1FB8-40C8-1A1C-DA20953B6BF0}"/>
            </ac:spMkLst>
          </pc:spChg>
          <pc:spChg chg="mod">
            <ac:chgData name="Melissa Lima Silva" userId="a07dd408-2b71-4d3f-ac67-07732e4fbc8f" providerId="ADAL" clId="{7166AD73-8AA2-445F-8A9E-D3400CABABC9}" dt="2026-07-30T08:51:36.639" v="34" actId="1035"/>
            <ac:spMkLst>
              <pc:docMk/>
              <pc:sldMasterMk cId="1470259161" sldId="2147483662"/>
              <pc:sldLayoutMk cId="1532639868" sldId="2147483692"/>
              <ac:spMk id="44" creationId="{E31C8866-CE20-BEC5-2A29-42999321F341}"/>
            </ac:spMkLst>
          </pc:spChg>
          <pc:spChg chg="mod">
            <ac:chgData name="Melissa Lima Silva" userId="a07dd408-2b71-4d3f-ac67-07732e4fbc8f" providerId="ADAL" clId="{7166AD73-8AA2-445F-8A9E-D3400CABABC9}" dt="2026-07-30T08:51:36.639" v="34" actId="1035"/>
            <ac:spMkLst>
              <pc:docMk/>
              <pc:sldMasterMk cId="1470259161" sldId="2147483662"/>
              <pc:sldLayoutMk cId="1532639868" sldId="2147483692"/>
              <ac:spMk id="47" creationId="{441DF9F1-DD1F-4227-3728-6E09789740EF}"/>
            </ac:spMkLst>
          </pc:spChg>
          <pc:picChg chg="mod modCrop">
            <ac:chgData name="Melissa Lima Silva" userId="a07dd408-2b71-4d3f-ac67-07732e4fbc8f" providerId="ADAL" clId="{7166AD73-8AA2-445F-8A9E-D3400CABABC9}" dt="2026-07-30T08:51:28.852" v="6" actId="732"/>
            <ac:picMkLst>
              <pc:docMk/>
              <pc:sldMasterMk cId="1470259161" sldId="2147483662"/>
              <pc:sldLayoutMk cId="1532639868" sldId="2147483692"/>
              <ac:picMk id="25" creationId="{30F71FF6-E0B7-A170-0E72-542FA3ED9D58}"/>
            </ac:picMkLst>
          </pc:picChg>
          <pc:picChg chg="mod">
            <ac:chgData name="Melissa Lima Silva" userId="a07dd408-2b71-4d3f-ac67-07732e4fbc8f" providerId="ADAL" clId="{7166AD73-8AA2-445F-8A9E-D3400CABABC9}" dt="2026-07-30T08:51:36.639" v="34" actId="1035"/>
            <ac:picMkLst>
              <pc:docMk/>
              <pc:sldMasterMk cId="1470259161" sldId="2147483662"/>
              <pc:sldLayoutMk cId="1532639868" sldId="2147483692"/>
              <ac:picMk id="49" creationId="{2FF0AE5F-768D-1264-C4D2-EA887601D15A}"/>
            </ac:picMkLst>
          </pc:picChg>
        </pc:sldLayoutChg>
        <pc:sldLayoutChg chg="modSp mod">
          <pc:chgData name="Melissa Lima Silva" userId="a07dd408-2b71-4d3f-ac67-07732e4fbc8f" providerId="ADAL" clId="{7166AD73-8AA2-445F-8A9E-D3400CABABC9}" dt="2026-07-30T08:53:13.063" v="157" actId="14100"/>
          <pc:sldLayoutMkLst>
            <pc:docMk/>
            <pc:sldMasterMk cId="1470259161" sldId="2147483662"/>
            <pc:sldLayoutMk cId="1386843400" sldId="2147483693"/>
          </pc:sldLayoutMkLst>
          <pc:spChg chg="mod">
            <ac:chgData name="Melissa Lima Silva" userId="a07dd408-2b71-4d3f-ac67-07732e4fbc8f" providerId="ADAL" clId="{7166AD73-8AA2-445F-8A9E-D3400CABABC9}" dt="2026-07-30T08:53:13.063" v="157" actId="14100"/>
            <ac:spMkLst>
              <pc:docMk/>
              <pc:sldMasterMk cId="1470259161" sldId="2147483662"/>
              <pc:sldLayoutMk cId="1386843400" sldId="2147483693"/>
              <ac:spMk id="5" creationId="{0AAFE04B-1FB8-40C8-1A1C-DA20953B6BF0}"/>
            </ac:spMkLst>
          </pc:spChg>
          <pc:spChg chg="mod">
            <ac:chgData name="Melissa Lima Silva" userId="a07dd408-2b71-4d3f-ac67-07732e4fbc8f" providerId="ADAL" clId="{7166AD73-8AA2-445F-8A9E-D3400CABABC9}" dt="2026-07-30T08:52:54.145" v="128" actId="1035"/>
            <ac:spMkLst>
              <pc:docMk/>
              <pc:sldMasterMk cId="1470259161" sldId="2147483662"/>
              <pc:sldLayoutMk cId="1386843400" sldId="2147483693"/>
              <ac:spMk id="18" creationId="{51B426A7-E136-315D-A8B9-358DF7B41200}"/>
            </ac:spMkLst>
          </pc:spChg>
          <pc:grpChg chg="mod">
            <ac:chgData name="Melissa Lima Silva" userId="a07dd408-2b71-4d3f-ac67-07732e4fbc8f" providerId="ADAL" clId="{7166AD73-8AA2-445F-8A9E-D3400CABABC9}" dt="2026-07-30T08:52:54.145" v="128" actId="1035"/>
            <ac:grpSpMkLst>
              <pc:docMk/>
              <pc:sldMasterMk cId="1470259161" sldId="2147483662"/>
              <pc:sldLayoutMk cId="1386843400" sldId="2147483693"/>
              <ac:grpSpMk id="7" creationId="{C448071D-6E8E-9BA7-1BED-37238B7787BC}"/>
            </ac:grpSpMkLst>
          </pc:grpChg>
          <pc:picChg chg="mod">
            <ac:chgData name="Melissa Lima Silva" userId="a07dd408-2b71-4d3f-ac67-07732e4fbc8f" providerId="ADAL" clId="{7166AD73-8AA2-445F-8A9E-D3400CABABC9}" dt="2026-07-30T08:53:01.314" v="155" actId="1035"/>
            <ac:picMkLst>
              <pc:docMk/>
              <pc:sldMasterMk cId="1470259161" sldId="2147483662"/>
              <pc:sldLayoutMk cId="1386843400" sldId="2147483693"/>
              <ac:picMk id="8" creationId="{883958CD-7D6E-842E-031B-0829AC159F3F}"/>
            </ac:picMkLst>
          </pc:picChg>
          <pc:picChg chg="mod">
            <ac:chgData name="Melissa Lima Silva" userId="a07dd408-2b71-4d3f-ac67-07732e4fbc8f" providerId="ADAL" clId="{7166AD73-8AA2-445F-8A9E-D3400CABABC9}" dt="2026-07-30T08:53:01.314" v="155" actId="1035"/>
            <ac:picMkLst>
              <pc:docMk/>
              <pc:sldMasterMk cId="1470259161" sldId="2147483662"/>
              <pc:sldLayoutMk cId="1386843400" sldId="2147483693"/>
              <ac:picMk id="9" creationId="{3B62AE54-B145-6C1E-854D-E1050F7AD494}"/>
            </ac:picMkLst>
          </pc:picChg>
          <pc:picChg chg="mod">
            <ac:chgData name="Melissa Lima Silva" userId="a07dd408-2b71-4d3f-ac67-07732e4fbc8f" providerId="ADAL" clId="{7166AD73-8AA2-445F-8A9E-D3400CABABC9}" dt="2026-07-30T08:52:41.491" v="99" actId="1035"/>
            <ac:picMkLst>
              <pc:docMk/>
              <pc:sldMasterMk cId="1470259161" sldId="2147483662"/>
              <pc:sldLayoutMk cId="1386843400" sldId="2147483693"/>
              <ac:picMk id="10" creationId="{C563608C-A3FC-75DB-2BAF-36954F8F3825}"/>
            </ac:picMkLst>
          </pc:picChg>
          <pc:picChg chg="mod modCrop">
            <ac:chgData name="Melissa Lima Silva" userId="a07dd408-2b71-4d3f-ac67-07732e4fbc8f" providerId="ADAL" clId="{7166AD73-8AA2-445F-8A9E-D3400CABABC9}" dt="2026-07-30T08:51:59.202" v="36" actId="732"/>
            <ac:picMkLst>
              <pc:docMk/>
              <pc:sldMasterMk cId="1470259161" sldId="2147483662"/>
              <pc:sldLayoutMk cId="1386843400" sldId="2147483693"/>
              <ac:picMk id="25" creationId="{8AC745E4-7824-B156-BC08-26F007B5D5A4}"/>
            </ac:picMkLst>
          </pc:picChg>
        </pc:sldLayoutChg>
        <pc:sldLayoutChg chg="del">
          <pc:chgData name="Melissa Lima Silva" userId="a07dd408-2b71-4d3f-ac67-07732e4fbc8f" providerId="ADAL" clId="{7166AD73-8AA2-445F-8A9E-D3400CABABC9}" dt="2026-07-31T10:42:58.981" v="163" actId="47"/>
          <pc:sldLayoutMkLst>
            <pc:docMk/>
            <pc:sldMasterMk cId="1470259161" sldId="2147483662"/>
            <pc:sldLayoutMk cId="1780557198" sldId="2147483694"/>
          </pc:sldLayoutMkLst>
        </pc:sldLayoutChg>
        <pc:sldLayoutChg chg="del">
          <pc:chgData name="Melissa Lima Silva" userId="a07dd408-2b71-4d3f-ac67-07732e4fbc8f" providerId="ADAL" clId="{7166AD73-8AA2-445F-8A9E-D3400CABABC9}" dt="2026-07-31T10:43:01.646" v="166" actId="47"/>
          <pc:sldLayoutMkLst>
            <pc:docMk/>
            <pc:sldMasterMk cId="1470259161" sldId="2147483662"/>
            <pc:sldLayoutMk cId="3019224597" sldId="2147483695"/>
          </pc:sldLayoutMkLst>
        </pc:sldLayoutChg>
        <pc:sldLayoutChg chg="del">
          <pc:chgData name="Melissa Lima Silva" userId="a07dd408-2b71-4d3f-ac67-07732e4fbc8f" providerId="ADAL" clId="{7166AD73-8AA2-445F-8A9E-D3400CABABC9}" dt="2026-07-31T10:43:02.201" v="167" actId="47"/>
          <pc:sldLayoutMkLst>
            <pc:docMk/>
            <pc:sldMasterMk cId="1470259161" sldId="2147483662"/>
            <pc:sldLayoutMk cId="3243011759" sldId="2147483696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M -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1" y="-18127"/>
            <a:ext cx="21383625" cy="6676232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8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4" y="-18129"/>
            <a:ext cx="21383631" cy="6955759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254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410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997567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E7EB092-9743-97B1-FFE8-B770C3519F3F}"/>
              </a:ext>
            </a:extLst>
          </p:cNvPr>
          <p:cNvSpPr txBox="1">
            <a:spLocks/>
          </p:cNvSpPr>
          <p:nvPr userDrawn="1"/>
        </p:nvSpPr>
        <p:spPr>
          <a:xfrm>
            <a:off x="15836267" y="28594281"/>
            <a:ext cx="4884416" cy="7782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2119" dirty="0"/>
              <a:t>psrc-gm.nihr.ac.uk</a:t>
            </a:r>
            <a:endParaRPr lang="en-GB" sz="2119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4422" y="4474425"/>
            <a:ext cx="18713793" cy="1702160"/>
          </a:xfrm>
        </p:spPr>
        <p:txBody>
          <a:bodyPr anchor="t"/>
          <a:lstStyle>
            <a:lvl1pPr>
              <a:defRPr sz="4943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149" y="-18127"/>
            <a:ext cx="12062243" cy="4341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126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ewcast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1" y="-18128"/>
            <a:ext cx="21383625" cy="8889819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8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14592301" y="-18128"/>
            <a:ext cx="6791325" cy="2418805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254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410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997567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06" y="-18126"/>
            <a:ext cx="12044729" cy="4341785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114424" y="4529903"/>
            <a:ext cx="18697576" cy="1702160"/>
          </a:xfrm>
        </p:spPr>
        <p:txBody>
          <a:bodyPr/>
          <a:lstStyle>
            <a:lvl1pPr>
              <a:defRPr sz="4943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14424" y="7472707"/>
            <a:ext cx="18697576" cy="1398984"/>
          </a:xfrm>
        </p:spPr>
        <p:txBody>
          <a:bodyPr/>
          <a:lstStyle>
            <a:lvl1pPr>
              <a:defRPr sz="3249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4" y="6525928"/>
            <a:ext cx="7610460" cy="41170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C95C5E2-2B33-4549-3366-F41FA7628AC7}"/>
              </a:ext>
            </a:extLst>
          </p:cNvPr>
          <p:cNvSpPr txBox="1">
            <a:spLocks/>
          </p:cNvSpPr>
          <p:nvPr userDrawn="1"/>
        </p:nvSpPr>
        <p:spPr>
          <a:xfrm>
            <a:off x="15836267" y="28594281"/>
            <a:ext cx="4884416" cy="7782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2119" dirty="0"/>
              <a:t>psrc-network.nihr.ac.uk</a:t>
            </a:r>
            <a:endParaRPr lang="en-GB" sz="2119" dirty="0"/>
          </a:p>
        </p:txBody>
      </p:sp>
    </p:spTree>
    <p:extLst>
      <p:ext uri="{BB962C8B-B14F-4D97-AF65-F5344CB8AC3E}">
        <p14:creationId xmlns:p14="http://schemas.microsoft.com/office/powerpoint/2010/main" val="1791270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W Lond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1" y="-18128"/>
            <a:ext cx="21383625" cy="8889819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8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14592301" y="-18128"/>
            <a:ext cx="6791325" cy="2418805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254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410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997567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06" y="-18127"/>
            <a:ext cx="12044729" cy="4341785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114424" y="4529903"/>
            <a:ext cx="18697576" cy="1702160"/>
          </a:xfrm>
        </p:spPr>
        <p:txBody>
          <a:bodyPr/>
          <a:lstStyle>
            <a:lvl1pPr>
              <a:defRPr sz="4943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14424" y="7472707"/>
            <a:ext cx="18697576" cy="1398984"/>
          </a:xfrm>
        </p:spPr>
        <p:txBody>
          <a:bodyPr/>
          <a:lstStyle>
            <a:lvl1pPr>
              <a:defRPr sz="3249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4" y="6525928"/>
            <a:ext cx="7610460" cy="41170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39E0100-4C49-75BD-6234-E98C7D405C1D}"/>
              </a:ext>
            </a:extLst>
          </p:cNvPr>
          <p:cNvSpPr txBox="1">
            <a:spLocks/>
          </p:cNvSpPr>
          <p:nvPr userDrawn="1"/>
        </p:nvSpPr>
        <p:spPr>
          <a:xfrm>
            <a:off x="15836267" y="28594281"/>
            <a:ext cx="4884416" cy="7782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2119" dirty="0"/>
              <a:t>psrc-network.nihr.ac.uk</a:t>
            </a:r>
            <a:endParaRPr lang="en-GB" sz="2119" dirty="0"/>
          </a:p>
        </p:txBody>
      </p:sp>
    </p:spTree>
    <p:extLst>
      <p:ext uri="{BB962C8B-B14F-4D97-AF65-F5344CB8AC3E}">
        <p14:creationId xmlns:p14="http://schemas.microsoft.com/office/powerpoint/2010/main" val="20728500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 YH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1" y="-18128"/>
            <a:ext cx="21383625" cy="8889819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8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14592301" y="-18128"/>
            <a:ext cx="6791325" cy="2418805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254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410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997567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07" y="-18127"/>
            <a:ext cx="12044727" cy="4341785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114424" y="4529903"/>
            <a:ext cx="18697576" cy="1702160"/>
          </a:xfrm>
        </p:spPr>
        <p:txBody>
          <a:bodyPr/>
          <a:lstStyle>
            <a:lvl1pPr>
              <a:defRPr sz="4943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14424" y="7472707"/>
            <a:ext cx="18697576" cy="1398984"/>
          </a:xfrm>
        </p:spPr>
        <p:txBody>
          <a:bodyPr/>
          <a:lstStyle>
            <a:lvl1pPr>
              <a:defRPr sz="3249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4" y="6525928"/>
            <a:ext cx="7610460" cy="41170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843153F8-5D52-D626-9DDD-BF0F1212C03F}"/>
              </a:ext>
            </a:extLst>
          </p:cNvPr>
          <p:cNvSpPr txBox="1">
            <a:spLocks/>
          </p:cNvSpPr>
          <p:nvPr userDrawn="1"/>
        </p:nvSpPr>
        <p:spPr>
          <a:xfrm>
            <a:off x="15836267" y="28594281"/>
            <a:ext cx="4884416" cy="7782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2119" dirty="0"/>
              <a:t>psrc-network.nihr.ac.uk</a:t>
            </a:r>
            <a:endParaRPr lang="en-GB" sz="2119" dirty="0"/>
          </a:p>
        </p:txBody>
      </p:sp>
    </p:spTree>
    <p:extLst>
      <p:ext uri="{BB962C8B-B14F-4D97-AF65-F5344CB8AC3E}">
        <p14:creationId xmlns:p14="http://schemas.microsoft.com/office/powerpoint/2010/main" val="729837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1" y="-18128"/>
            <a:ext cx="21383625" cy="6609479"/>
          </a:xfrm>
          <a:prstGeom prst="rect">
            <a:avLst/>
          </a:prstGeom>
          <a:solidFill>
            <a:srgbClr val="C5DB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8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40E95C1-392A-5E64-D26A-841FA3A8A9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67563" y="6515259"/>
            <a:ext cx="7678019" cy="44074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747A2B1-42CC-3F99-6586-C3A52886B6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9861" y="-77384"/>
            <a:ext cx="6791325" cy="176141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8478204-D865-C8C4-5238-D6AC70C812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93" b="-3231"/>
          <a:stretch>
            <a:fillRect/>
          </a:stretch>
        </p:blipFill>
        <p:spPr>
          <a:xfrm>
            <a:off x="17390530" y="1684029"/>
            <a:ext cx="4242449" cy="818933"/>
          </a:xfrm>
          <a:prstGeom prst="rect">
            <a:avLst/>
          </a:prstGeom>
        </p:spPr>
      </p:pic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254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410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997567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E7EB092-9743-97B1-FFE8-B770C3519F3F}"/>
              </a:ext>
            </a:extLst>
          </p:cNvPr>
          <p:cNvSpPr txBox="1">
            <a:spLocks/>
          </p:cNvSpPr>
          <p:nvPr userDrawn="1"/>
        </p:nvSpPr>
        <p:spPr>
          <a:xfrm>
            <a:off x="15836267" y="28594281"/>
            <a:ext cx="4884416" cy="7782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2119" dirty="0"/>
              <a:t>psrc-gm.nihr.ac.uk</a:t>
            </a:r>
            <a:endParaRPr lang="en-GB" sz="2119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B79EFC7-9BDF-0458-474C-BCACD54B6EB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149" y="-18127"/>
            <a:ext cx="12062243" cy="4341786"/>
          </a:xfrm>
          <a:prstGeom prst="rect">
            <a:avLst/>
          </a:prstGeom>
        </p:spPr>
      </p:pic>
      <p:sp>
        <p:nvSpPr>
          <p:cNvPr id="26" name="Content Placeholder 42">
            <a:extLst>
              <a:ext uri="{FF2B5EF4-FFF2-40B4-BE49-F238E27FC236}">
                <a16:creationId xmlns:a16="http://schemas.microsoft.com/office/drawing/2014/main" id="{3CCF612F-14D8-7910-3E0D-58635279895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114424" y="4529903"/>
            <a:ext cx="18697576" cy="1761414"/>
          </a:xfrm>
        </p:spPr>
        <p:txBody>
          <a:bodyPr/>
          <a:lstStyle>
            <a:lvl1pPr>
              <a:defRPr sz="4943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0046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1" y="-18128"/>
            <a:ext cx="21383625" cy="8889819"/>
          </a:xfrm>
          <a:prstGeom prst="rect">
            <a:avLst/>
          </a:prstGeom>
          <a:solidFill>
            <a:srgbClr val="C5DB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8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3C2D11-3215-63B0-737A-3D8A07EE65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149" y="-18127"/>
            <a:ext cx="12062243" cy="4341786"/>
          </a:xfrm>
          <a:prstGeom prst="rect">
            <a:avLst/>
          </a:prstGeom>
        </p:spPr>
      </p:pic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254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410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997567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54F7EEA-87FA-08E5-F7A5-2F8D7FC40E7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9861" y="-77384"/>
            <a:ext cx="6791325" cy="176141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BCA1566-1629-B1DB-BD72-2EF3E71635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93" b="-3231"/>
          <a:stretch>
            <a:fillRect/>
          </a:stretch>
        </p:blipFill>
        <p:spPr>
          <a:xfrm>
            <a:off x="17390530" y="1684029"/>
            <a:ext cx="4242449" cy="818933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B93C95FE-4526-8BE6-F620-DA8DE7925565}"/>
              </a:ext>
            </a:extLst>
          </p:cNvPr>
          <p:cNvSpPr txBox="1">
            <a:spLocks/>
          </p:cNvSpPr>
          <p:nvPr userDrawn="1"/>
        </p:nvSpPr>
        <p:spPr>
          <a:xfrm>
            <a:off x="15836267" y="28594281"/>
            <a:ext cx="4884416" cy="7782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2119" dirty="0"/>
              <a:t>psrc-gm.nihr.ac.uk</a:t>
            </a:r>
            <a:endParaRPr lang="en-GB" sz="2119" dirty="0"/>
          </a:p>
        </p:txBody>
      </p:sp>
      <p:sp>
        <p:nvSpPr>
          <p:cNvPr id="24" name="Content Placeholder 42">
            <a:extLst>
              <a:ext uri="{FF2B5EF4-FFF2-40B4-BE49-F238E27FC236}">
                <a16:creationId xmlns:a16="http://schemas.microsoft.com/office/drawing/2014/main" id="{D62EE6E0-FCEE-EC5E-7D68-B87A202226C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114424" y="4529903"/>
            <a:ext cx="18697576" cy="1989905"/>
          </a:xfrm>
        </p:spPr>
        <p:txBody>
          <a:bodyPr/>
          <a:lstStyle>
            <a:lvl1pPr>
              <a:defRPr sz="4943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28" name="Text Placeholder 46">
            <a:extLst>
              <a:ext uri="{FF2B5EF4-FFF2-40B4-BE49-F238E27FC236}">
                <a16:creationId xmlns:a16="http://schemas.microsoft.com/office/drawing/2014/main" id="{1E746A06-BA03-5E8A-3579-B726AE083CF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14424" y="7472707"/>
            <a:ext cx="18697576" cy="1238701"/>
          </a:xfrm>
        </p:spPr>
        <p:txBody>
          <a:bodyPr/>
          <a:lstStyle>
            <a:lvl1pPr>
              <a:defRPr sz="3249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593A46F4-B281-2994-214A-15F460517A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67563" y="6515259"/>
            <a:ext cx="7678019" cy="440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9954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RC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1" y="-18128"/>
            <a:ext cx="21383625" cy="7365819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8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14592301" y="-18128"/>
            <a:ext cx="6791325" cy="2418805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254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410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997567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795"/>
          <a:stretch>
            <a:fillRect/>
          </a:stretch>
        </p:blipFill>
        <p:spPr>
          <a:xfrm>
            <a:off x="76907" y="-18126"/>
            <a:ext cx="12044727" cy="2613970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114424" y="3005903"/>
            <a:ext cx="18697576" cy="1702160"/>
          </a:xfrm>
        </p:spPr>
        <p:txBody>
          <a:bodyPr/>
          <a:lstStyle>
            <a:lvl1pPr>
              <a:defRPr sz="4943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14424" y="5948707"/>
            <a:ext cx="18697576" cy="1398984"/>
          </a:xfrm>
        </p:spPr>
        <p:txBody>
          <a:bodyPr/>
          <a:lstStyle>
            <a:lvl1pPr>
              <a:defRPr sz="3249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4" y="5001928"/>
            <a:ext cx="7610460" cy="41170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843153F8-5D52-D626-9DDD-BF0F1212C03F}"/>
              </a:ext>
            </a:extLst>
          </p:cNvPr>
          <p:cNvSpPr txBox="1">
            <a:spLocks/>
          </p:cNvSpPr>
          <p:nvPr userDrawn="1"/>
        </p:nvSpPr>
        <p:spPr>
          <a:xfrm>
            <a:off x="15836267" y="28594281"/>
            <a:ext cx="4884416" cy="7782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2119" dirty="0"/>
              <a:t>psrc-network.nihr.ac.uk</a:t>
            </a:r>
            <a:endParaRPr lang="en-GB" sz="2119" dirty="0"/>
          </a:p>
        </p:txBody>
      </p:sp>
    </p:spTree>
    <p:extLst>
      <p:ext uri="{BB962C8B-B14F-4D97-AF65-F5344CB8AC3E}">
        <p14:creationId xmlns:p14="http://schemas.microsoft.com/office/powerpoint/2010/main" val="15326398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RC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1" y="-18127"/>
            <a:ext cx="21383625" cy="5110632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8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4" y="-94329"/>
            <a:ext cx="21383631" cy="5393659"/>
            <a:chOff x="-6" y="2946695"/>
            <a:chExt cx="21383631" cy="10174436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2946695"/>
              <a:ext cx="6791325" cy="3210903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6075340"/>
              <a:ext cx="3876674" cy="1434116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2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254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410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997567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4422" y="2836125"/>
            <a:ext cx="18713793" cy="1702160"/>
          </a:xfrm>
        </p:spPr>
        <p:txBody>
          <a:bodyPr anchor="t"/>
          <a:lstStyle>
            <a:lvl1pPr>
              <a:defRPr sz="4943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90"/>
          <a:stretch>
            <a:fillRect/>
          </a:stretch>
        </p:blipFill>
        <p:spPr>
          <a:xfrm>
            <a:off x="76906" y="-18125"/>
            <a:ext cx="12044729" cy="241880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83E818D-C29F-8440-F290-9E06FD564A43}"/>
              </a:ext>
            </a:extLst>
          </p:cNvPr>
          <p:cNvSpPr txBox="1">
            <a:spLocks/>
          </p:cNvSpPr>
          <p:nvPr userDrawn="1"/>
        </p:nvSpPr>
        <p:spPr>
          <a:xfrm>
            <a:off x="15836267" y="28594281"/>
            <a:ext cx="4884416" cy="7782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2119" dirty="0"/>
              <a:t>psrc-network.nihr.ac.uk</a:t>
            </a:r>
            <a:endParaRPr lang="en-GB" sz="2119" dirty="0"/>
          </a:p>
        </p:txBody>
      </p:sp>
    </p:spTree>
    <p:extLst>
      <p:ext uri="{BB962C8B-B14F-4D97-AF65-F5344CB8AC3E}">
        <p14:creationId xmlns:p14="http://schemas.microsoft.com/office/powerpoint/2010/main" val="1386843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ral Lond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1" y="-18127"/>
            <a:ext cx="21383625" cy="6676232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8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4" y="-18129"/>
            <a:ext cx="21383631" cy="6955759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254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410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997567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E7EB092-9743-97B1-FFE8-B770C3519F3F}"/>
              </a:ext>
            </a:extLst>
          </p:cNvPr>
          <p:cNvSpPr txBox="1">
            <a:spLocks/>
          </p:cNvSpPr>
          <p:nvPr userDrawn="1"/>
        </p:nvSpPr>
        <p:spPr>
          <a:xfrm>
            <a:off x="15836267" y="28594281"/>
            <a:ext cx="4884416" cy="7782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2119" dirty="0"/>
              <a:t>psrc-network.nihr.ac.uk</a:t>
            </a:r>
            <a:endParaRPr lang="en-GB" sz="2119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4422" y="4474425"/>
            <a:ext cx="18713793" cy="1702160"/>
          </a:xfrm>
        </p:spPr>
        <p:txBody>
          <a:bodyPr anchor="t"/>
          <a:lstStyle>
            <a:lvl1pPr>
              <a:defRPr sz="4943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05" y="-18127"/>
            <a:ext cx="12044731" cy="4341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029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land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1" y="-18127"/>
            <a:ext cx="21383625" cy="6676232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8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4" y="-18129"/>
            <a:ext cx="21383631" cy="6955759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254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410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997567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4422" y="4474425"/>
            <a:ext cx="18713793" cy="1702160"/>
          </a:xfrm>
        </p:spPr>
        <p:txBody>
          <a:bodyPr anchor="t"/>
          <a:lstStyle>
            <a:lvl1pPr>
              <a:defRPr sz="4943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05" y="-18126"/>
            <a:ext cx="12044731" cy="434178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96F7C7D-ABA2-68C7-15A7-E4D1C0154F64}"/>
              </a:ext>
            </a:extLst>
          </p:cNvPr>
          <p:cNvSpPr txBox="1">
            <a:spLocks/>
          </p:cNvSpPr>
          <p:nvPr userDrawn="1"/>
        </p:nvSpPr>
        <p:spPr>
          <a:xfrm>
            <a:off x="15836267" y="28594281"/>
            <a:ext cx="4884416" cy="7782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2119" dirty="0"/>
              <a:t>psrc-network.nihr.ac.uk</a:t>
            </a:r>
            <a:endParaRPr lang="en-GB" sz="2119" dirty="0"/>
          </a:p>
        </p:txBody>
      </p:sp>
    </p:spTree>
    <p:extLst>
      <p:ext uri="{BB962C8B-B14F-4D97-AF65-F5344CB8AC3E}">
        <p14:creationId xmlns:p14="http://schemas.microsoft.com/office/powerpoint/2010/main" val="3249880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wcast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1" y="-18127"/>
            <a:ext cx="21383625" cy="6676232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8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4" y="-18129"/>
            <a:ext cx="21383631" cy="6955759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254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410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997567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4422" y="4474425"/>
            <a:ext cx="18713793" cy="1702160"/>
          </a:xfrm>
        </p:spPr>
        <p:txBody>
          <a:bodyPr anchor="t"/>
          <a:lstStyle>
            <a:lvl1pPr>
              <a:defRPr sz="4943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06" y="-18126"/>
            <a:ext cx="12044729" cy="434178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83E818D-C29F-8440-F290-9E06FD564A43}"/>
              </a:ext>
            </a:extLst>
          </p:cNvPr>
          <p:cNvSpPr txBox="1">
            <a:spLocks/>
          </p:cNvSpPr>
          <p:nvPr userDrawn="1"/>
        </p:nvSpPr>
        <p:spPr>
          <a:xfrm>
            <a:off x="15836267" y="28594281"/>
            <a:ext cx="4884416" cy="7782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2119" dirty="0"/>
              <a:t>psrc-network.nihr.ac.uk</a:t>
            </a:r>
            <a:endParaRPr lang="en-GB" sz="2119" dirty="0"/>
          </a:p>
        </p:txBody>
      </p:sp>
    </p:spTree>
    <p:extLst>
      <p:ext uri="{BB962C8B-B14F-4D97-AF65-F5344CB8AC3E}">
        <p14:creationId xmlns:p14="http://schemas.microsoft.com/office/powerpoint/2010/main" val="199886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W Lond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1" y="-18127"/>
            <a:ext cx="21383625" cy="6676232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8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4" y="-18129"/>
            <a:ext cx="21383631" cy="6955759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254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410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997567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4422" y="4474425"/>
            <a:ext cx="18713793" cy="1702160"/>
          </a:xfrm>
        </p:spPr>
        <p:txBody>
          <a:bodyPr anchor="t"/>
          <a:lstStyle>
            <a:lvl1pPr>
              <a:defRPr sz="4943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06" y="-18127"/>
            <a:ext cx="12044729" cy="434178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0F6631A-46BD-AF9A-AABD-CE8B3FD8E53E}"/>
              </a:ext>
            </a:extLst>
          </p:cNvPr>
          <p:cNvSpPr txBox="1">
            <a:spLocks/>
          </p:cNvSpPr>
          <p:nvPr userDrawn="1"/>
        </p:nvSpPr>
        <p:spPr>
          <a:xfrm>
            <a:off x="15836267" y="28594281"/>
            <a:ext cx="4884416" cy="7782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2119" dirty="0"/>
              <a:t>psrc-network.nihr.ac.uk</a:t>
            </a:r>
            <a:endParaRPr lang="en-GB" sz="2119" dirty="0"/>
          </a:p>
        </p:txBody>
      </p:sp>
    </p:spTree>
    <p:extLst>
      <p:ext uri="{BB962C8B-B14F-4D97-AF65-F5344CB8AC3E}">
        <p14:creationId xmlns:p14="http://schemas.microsoft.com/office/powerpoint/2010/main" val="2562108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H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1" y="-18127"/>
            <a:ext cx="21383625" cy="6676232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8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4" y="-18129"/>
            <a:ext cx="21383631" cy="6955759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254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410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997567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4422" y="4474425"/>
            <a:ext cx="18713793" cy="1702160"/>
          </a:xfrm>
        </p:spPr>
        <p:txBody>
          <a:bodyPr anchor="t"/>
          <a:lstStyle>
            <a:lvl1pPr>
              <a:defRPr sz="4943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07" y="-18127"/>
            <a:ext cx="12044727" cy="434178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E326771-9EB2-73A2-12CA-A0639E99399D}"/>
              </a:ext>
            </a:extLst>
          </p:cNvPr>
          <p:cNvSpPr txBox="1">
            <a:spLocks/>
          </p:cNvSpPr>
          <p:nvPr userDrawn="1"/>
        </p:nvSpPr>
        <p:spPr>
          <a:xfrm>
            <a:off x="15836267" y="28594281"/>
            <a:ext cx="4884416" cy="7782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2119" dirty="0"/>
              <a:t>psrc-network.nihr.ac.uk</a:t>
            </a:r>
            <a:endParaRPr lang="en-GB" sz="2119" dirty="0"/>
          </a:p>
        </p:txBody>
      </p:sp>
    </p:spTree>
    <p:extLst>
      <p:ext uri="{BB962C8B-B14F-4D97-AF65-F5344CB8AC3E}">
        <p14:creationId xmlns:p14="http://schemas.microsoft.com/office/powerpoint/2010/main" val="2856561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1" y="-18128"/>
            <a:ext cx="21383625" cy="8889819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8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14592301" y="-18128"/>
            <a:ext cx="6791325" cy="2418805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254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410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997567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149" y="-18127"/>
            <a:ext cx="12062243" cy="4341786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114424" y="4529903"/>
            <a:ext cx="18697576" cy="1702160"/>
          </a:xfrm>
        </p:spPr>
        <p:txBody>
          <a:bodyPr/>
          <a:lstStyle>
            <a:lvl1pPr>
              <a:defRPr sz="4943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14424" y="7472707"/>
            <a:ext cx="18697576" cy="1398984"/>
          </a:xfrm>
        </p:spPr>
        <p:txBody>
          <a:bodyPr/>
          <a:lstStyle>
            <a:lvl1pPr>
              <a:defRPr sz="3249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4" y="6525928"/>
            <a:ext cx="7610460" cy="411702"/>
          </a:xfrm>
          <a:prstGeom prst="rect">
            <a:avLst/>
          </a:prstGeom>
        </p:spPr>
      </p:pic>
      <p:sp>
        <p:nvSpPr>
          <p:cNvPr id="51" name="Title 1">
            <a:extLst>
              <a:ext uri="{FF2B5EF4-FFF2-40B4-BE49-F238E27FC236}">
                <a16:creationId xmlns:a16="http://schemas.microsoft.com/office/drawing/2014/main" id="{4170BF2B-B89E-CF1F-7E4C-E547B06AB6F8}"/>
              </a:ext>
            </a:extLst>
          </p:cNvPr>
          <p:cNvSpPr txBox="1">
            <a:spLocks/>
          </p:cNvSpPr>
          <p:nvPr userDrawn="1"/>
        </p:nvSpPr>
        <p:spPr>
          <a:xfrm>
            <a:off x="15836267" y="28594281"/>
            <a:ext cx="4884416" cy="7782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2119" dirty="0"/>
              <a:t>psrc-network.nihr.ac.uk</a:t>
            </a:r>
            <a:endParaRPr lang="en-GB" sz="2119" dirty="0"/>
          </a:p>
        </p:txBody>
      </p:sp>
    </p:spTree>
    <p:extLst>
      <p:ext uri="{BB962C8B-B14F-4D97-AF65-F5344CB8AC3E}">
        <p14:creationId xmlns:p14="http://schemas.microsoft.com/office/powerpoint/2010/main" val="1229032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entral Lond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1" y="-18128"/>
            <a:ext cx="21383625" cy="8889819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8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14592301" y="-18128"/>
            <a:ext cx="6791325" cy="2418805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254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410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997567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05" y="-18127"/>
            <a:ext cx="12044731" cy="4341786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114424" y="4529903"/>
            <a:ext cx="18697576" cy="1702160"/>
          </a:xfrm>
        </p:spPr>
        <p:txBody>
          <a:bodyPr/>
          <a:lstStyle>
            <a:lvl1pPr>
              <a:defRPr sz="4943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14424" y="7472707"/>
            <a:ext cx="18697576" cy="1398984"/>
          </a:xfrm>
        </p:spPr>
        <p:txBody>
          <a:bodyPr/>
          <a:lstStyle>
            <a:lvl1pPr>
              <a:defRPr sz="3249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4" y="6525928"/>
            <a:ext cx="7610460" cy="41170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6E4761A-DC9B-AF50-D6BC-18870CE19DB7}"/>
              </a:ext>
            </a:extLst>
          </p:cNvPr>
          <p:cNvSpPr txBox="1">
            <a:spLocks/>
          </p:cNvSpPr>
          <p:nvPr userDrawn="1"/>
        </p:nvSpPr>
        <p:spPr>
          <a:xfrm>
            <a:off x="15836267" y="28594281"/>
            <a:ext cx="4884416" cy="7782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2119" dirty="0"/>
              <a:t>psrc-network.nihr.ac.uk</a:t>
            </a:r>
            <a:endParaRPr lang="en-GB" sz="2119" dirty="0"/>
          </a:p>
        </p:txBody>
      </p:sp>
    </p:spTree>
    <p:extLst>
      <p:ext uri="{BB962C8B-B14F-4D97-AF65-F5344CB8AC3E}">
        <p14:creationId xmlns:p14="http://schemas.microsoft.com/office/powerpoint/2010/main" val="468224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idland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1" y="-18128"/>
            <a:ext cx="21383625" cy="8889819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8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14592301" y="-18128"/>
            <a:ext cx="6791325" cy="2418805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7254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34101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997567" y="27535390"/>
            <a:ext cx="4274820" cy="1448028"/>
          </a:xfrm>
        </p:spPr>
        <p:txBody>
          <a:bodyPr anchor="t">
            <a:normAutofit/>
          </a:bodyPr>
          <a:lstStyle>
            <a:lvl1pPr marL="0" indent="0" algn="ctr">
              <a:buNone/>
              <a:defRPr sz="226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05" y="-18126"/>
            <a:ext cx="12044731" cy="4341785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114424" y="4529903"/>
            <a:ext cx="18697576" cy="1702160"/>
          </a:xfrm>
        </p:spPr>
        <p:txBody>
          <a:bodyPr/>
          <a:lstStyle>
            <a:lvl1pPr>
              <a:defRPr sz="4943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14424" y="7472707"/>
            <a:ext cx="18697576" cy="1398984"/>
          </a:xfrm>
        </p:spPr>
        <p:txBody>
          <a:bodyPr/>
          <a:lstStyle>
            <a:lvl1pPr>
              <a:defRPr sz="3249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4" y="6525928"/>
            <a:ext cx="7610460" cy="41170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DDAF73CA-43B7-1197-B363-E10D1F2724DA}"/>
              </a:ext>
            </a:extLst>
          </p:cNvPr>
          <p:cNvSpPr txBox="1">
            <a:spLocks/>
          </p:cNvSpPr>
          <p:nvPr userDrawn="1"/>
        </p:nvSpPr>
        <p:spPr>
          <a:xfrm>
            <a:off x="15836267" y="28594281"/>
            <a:ext cx="4884416" cy="7782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2119" dirty="0"/>
              <a:t>psrc-network.nihr.ac.uk</a:t>
            </a:r>
            <a:endParaRPr lang="en-GB" sz="2119" dirty="0"/>
          </a:p>
        </p:txBody>
      </p:sp>
    </p:spTree>
    <p:extLst>
      <p:ext uri="{BB962C8B-B14F-4D97-AF65-F5344CB8AC3E}">
        <p14:creationId xmlns:p14="http://schemas.microsoft.com/office/powerpoint/2010/main" val="2302730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364D74-9AA3-4C33-6D41-D64CF7EAC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286" y="1612131"/>
            <a:ext cx="18974707" cy="58527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A4953-D1AD-E2D7-D752-E9B4B90B6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0283" y="8060642"/>
            <a:ext cx="18974705" cy="1921236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A8E161-6C6E-2742-1699-7E49B1817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919498" y="28295972"/>
            <a:ext cx="1573845" cy="229156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r">
              <a:defRPr sz="1487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fld id="{C7287B81-3ADA-4FDD-A033-248A7989A615}" type="slidenum">
              <a:rPr lang="en-GB" smtClean="0"/>
              <a:t>‹#›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F24DB5-939A-7013-29CC-9C6DD242B9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93656" y="28295976"/>
            <a:ext cx="7283166" cy="8153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487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0259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78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79" r:id="rId13"/>
    <p:sldLayoutId id="2147483680" r:id="rId14"/>
    <p:sldLayoutId id="2147483692" r:id="rId15"/>
    <p:sldLayoutId id="2147483693" r:id="rId16"/>
  </p:sldLayoutIdLst>
  <p:txStyles>
    <p:titleStyle>
      <a:lvl1pPr algn="l" defTabSz="1132693" rtl="0" eaLnBrk="1" latinLnBrk="0" hangingPunct="1">
        <a:lnSpc>
          <a:spcPct val="90000"/>
        </a:lnSpc>
        <a:spcBef>
          <a:spcPct val="0"/>
        </a:spcBef>
        <a:buNone/>
        <a:defRPr sz="5450" kern="1200">
          <a:solidFill>
            <a:schemeClr val="tx1"/>
          </a:solidFill>
          <a:latin typeface="Inclusive Sans" pitchFamily="2" charset="0"/>
          <a:ea typeface="+mj-ea"/>
          <a:cs typeface="Inclusive Sans" pitchFamily="2" charset="0"/>
        </a:defRPr>
      </a:lvl1pPr>
    </p:titleStyle>
    <p:bodyStyle>
      <a:lvl1pPr marL="0" indent="0" algn="l" defTabSz="1132693" rtl="0" eaLnBrk="1" latinLnBrk="0" hangingPunct="1">
        <a:lnSpc>
          <a:spcPct val="90000"/>
        </a:lnSpc>
        <a:spcBef>
          <a:spcPts val="1239"/>
        </a:spcBef>
        <a:buFont typeface="Arial" panose="020B0604020202020204" pitchFamily="34" charset="0"/>
        <a:buNone/>
        <a:defRPr sz="3468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1pPr>
      <a:lvl2pPr marL="566346" indent="0" algn="l" defTabSz="1132693" rtl="0" eaLnBrk="1" latinLnBrk="0" hangingPunct="1">
        <a:lnSpc>
          <a:spcPct val="90000"/>
        </a:lnSpc>
        <a:spcBef>
          <a:spcPts val="619"/>
        </a:spcBef>
        <a:buFont typeface="Arial" panose="020B0604020202020204" pitchFamily="34" charset="0"/>
        <a:buNone/>
        <a:defRPr sz="2972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2pPr>
      <a:lvl3pPr marL="1132693" indent="0" algn="l" defTabSz="1132693" rtl="0" eaLnBrk="1" latinLnBrk="0" hangingPunct="1">
        <a:lnSpc>
          <a:spcPct val="90000"/>
        </a:lnSpc>
        <a:spcBef>
          <a:spcPts val="619"/>
        </a:spcBef>
        <a:buFont typeface="Inclusive Sans"/>
        <a:buNone/>
        <a:defRPr sz="2477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3pPr>
      <a:lvl4pPr marL="1982213" indent="-283173" algn="l" defTabSz="1132693" rtl="0" eaLnBrk="1" latinLnBrk="0" hangingPunct="1">
        <a:lnSpc>
          <a:spcPct val="90000"/>
        </a:lnSpc>
        <a:spcBef>
          <a:spcPts val="619"/>
        </a:spcBef>
        <a:buFont typeface="Arial" panose="020B0604020202020204" pitchFamily="34" charset="0"/>
        <a:buChar char="•"/>
        <a:defRPr sz="2229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4pPr>
      <a:lvl5pPr marL="2548559" indent="-283173" algn="l" defTabSz="1132693" rtl="0" eaLnBrk="1" latinLnBrk="0" hangingPunct="1">
        <a:lnSpc>
          <a:spcPct val="90000"/>
        </a:lnSpc>
        <a:spcBef>
          <a:spcPts val="619"/>
        </a:spcBef>
        <a:buFont typeface="Arial" panose="020B0604020202020204" pitchFamily="34" charset="0"/>
        <a:buChar char="•"/>
        <a:defRPr sz="2229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5pPr>
      <a:lvl6pPr marL="3114906" indent="-283173" algn="l" defTabSz="1132693" rtl="0" eaLnBrk="1" latinLnBrk="0" hangingPunct="1">
        <a:lnSpc>
          <a:spcPct val="90000"/>
        </a:lnSpc>
        <a:spcBef>
          <a:spcPts val="619"/>
        </a:spcBef>
        <a:buFont typeface="Arial" panose="020B0604020202020204" pitchFamily="34" charset="0"/>
        <a:buChar char="•"/>
        <a:defRPr sz="2229" kern="1200">
          <a:solidFill>
            <a:schemeClr val="tx1"/>
          </a:solidFill>
          <a:latin typeface="+mn-lt"/>
          <a:ea typeface="+mn-ea"/>
          <a:cs typeface="+mn-cs"/>
        </a:defRPr>
      </a:lvl6pPr>
      <a:lvl7pPr marL="3681252" indent="-283173" algn="l" defTabSz="1132693" rtl="0" eaLnBrk="1" latinLnBrk="0" hangingPunct="1">
        <a:lnSpc>
          <a:spcPct val="90000"/>
        </a:lnSpc>
        <a:spcBef>
          <a:spcPts val="619"/>
        </a:spcBef>
        <a:buFont typeface="Arial" panose="020B0604020202020204" pitchFamily="34" charset="0"/>
        <a:buChar char="•"/>
        <a:defRPr sz="2229" kern="1200">
          <a:solidFill>
            <a:schemeClr val="tx1"/>
          </a:solidFill>
          <a:latin typeface="+mn-lt"/>
          <a:ea typeface="+mn-ea"/>
          <a:cs typeface="+mn-cs"/>
        </a:defRPr>
      </a:lvl7pPr>
      <a:lvl8pPr marL="4247598" indent="-283173" algn="l" defTabSz="1132693" rtl="0" eaLnBrk="1" latinLnBrk="0" hangingPunct="1">
        <a:lnSpc>
          <a:spcPct val="90000"/>
        </a:lnSpc>
        <a:spcBef>
          <a:spcPts val="619"/>
        </a:spcBef>
        <a:buFont typeface="Arial" panose="020B0604020202020204" pitchFamily="34" charset="0"/>
        <a:buChar char="•"/>
        <a:defRPr sz="2229" kern="1200">
          <a:solidFill>
            <a:schemeClr val="tx1"/>
          </a:solidFill>
          <a:latin typeface="+mn-lt"/>
          <a:ea typeface="+mn-ea"/>
          <a:cs typeface="+mn-cs"/>
        </a:defRPr>
      </a:lvl8pPr>
      <a:lvl9pPr marL="4813945" indent="-283173" algn="l" defTabSz="1132693" rtl="0" eaLnBrk="1" latinLnBrk="0" hangingPunct="1">
        <a:lnSpc>
          <a:spcPct val="90000"/>
        </a:lnSpc>
        <a:spcBef>
          <a:spcPts val="619"/>
        </a:spcBef>
        <a:buFont typeface="Arial" panose="020B0604020202020204" pitchFamily="34" charset="0"/>
        <a:buChar char="•"/>
        <a:defRPr sz="22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32693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1pPr>
      <a:lvl2pPr marL="566346" algn="l" defTabSz="1132693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2pPr>
      <a:lvl3pPr marL="1132693" algn="l" defTabSz="1132693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3pPr>
      <a:lvl4pPr marL="1699040" algn="l" defTabSz="1132693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4pPr>
      <a:lvl5pPr marL="2265386" algn="l" defTabSz="1132693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5pPr>
      <a:lvl6pPr marL="2831732" algn="l" defTabSz="1132693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6pPr>
      <a:lvl7pPr marL="3398078" algn="l" defTabSz="1132693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7pPr>
      <a:lvl8pPr marL="3964425" algn="l" defTabSz="1132693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8pPr>
      <a:lvl9pPr marL="4530772" algn="l" defTabSz="1132693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F7F5B64F-6C49-A915-D8CB-3CB9172AB5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C99916-8C7B-FB98-3214-EFFF974E385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A488295-3738-64E0-56ED-389234ACF12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003C8E2-EDA1-AF28-FEF6-BBC07AE86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0091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9BEB164-DC49-39C3-A531-DE4403DB804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BE4727-134A-714A-B936-183EEE441D6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1CCC2A6-06AA-01D0-CE99-974B70E563B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D74341A-0FC6-30CB-AA7B-BB6C7F3A089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919C73C-6A8E-C214-6516-79960E0220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326526"/>
      </p:ext>
    </p:extLst>
  </p:cSld>
  <p:clrMapOvr>
    <a:masterClrMapping/>
  </p:clrMapOvr>
</p:sld>
</file>

<file path=ppt/theme/theme1.xml><?xml version="1.0" encoding="utf-8"?>
<a:theme xmlns:a="http://schemas.openxmlformats.org/drawingml/2006/main" name="NIHR - Inclusive Sans">
  <a:themeElements>
    <a:clrScheme name="NIHR 1">
      <a:dk1>
        <a:srgbClr val="1C285E"/>
      </a:dk1>
      <a:lt1>
        <a:srgbClr val="FFFFFF"/>
      </a:lt1>
      <a:dk2>
        <a:srgbClr val="FFD1E0"/>
      </a:dk2>
      <a:lt2>
        <a:srgbClr val="C3C5FF"/>
      </a:lt2>
      <a:accent1>
        <a:srgbClr val="FC5D5D"/>
      </a:accent1>
      <a:accent2>
        <a:srgbClr val="FAF3EB"/>
      </a:accent2>
      <a:accent3>
        <a:srgbClr val="C7E9FF"/>
      </a:accent3>
      <a:accent4>
        <a:srgbClr val="C5DCE5"/>
      </a:accent4>
      <a:accent5>
        <a:srgbClr val="804055"/>
      </a:accent5>
      <a:accent6>
        <a:srgbClr val="3C3C3C"/>
      </a:accent6>
      <a:hlink>
        <a:srgbClr val="C5DCE5"/>
      </a:hlink>
      <a:folHlink>
        <a:srgbClr val="3E439C"/>
      </a:folHlink>
    </a:clrScheme>
    <a:fontScheme name="Inclusive Sans">
      <a:majorFont>
        <a:latin typeface="Inclusive Sans"/>
        <a:ea typeface=""/>
        <a:cs typeface=""/>
      </a:majorFont>
      <a:minorFont>
        <a:latin typeface="Inclusive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IHR - Inclusive Sans" id="{B6C6A219-F21F-48D0-8FCD-CBF4D456F7F8}" vid="{CFF3F3CE-7BAC-4083-963A-CB4A918964C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NIHR - Inclusive Sans</Template>
  <TotalTime>206</TotalTime>
  <Words>0</Words>
  <Application>Microsoft Office PowerPoint</Application>
  <PresentationFormat>Custom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Inclusive Sans</vt:lpstr>
      <vt:lpstr>NIHR - Inclusive Sans</vt:lpstr>
      <vt:lpstr>PowerPoint Presentation</vt:lpstr>
      <vt:lpstr>PowerPoint Presentation</vt:lpstr>
    </vt:vector>
  </TitlesOfParts>
  <Company>University of Leeds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Alice Ford</dc:creator>
  <cp:lastModifiedBy>Melissa Lima Silva</cp:lastModifiedBy>
  <cp:revision>12</cp:revision>
  <dcterms:created xsi:type="dcterms:W3CDTF">2026-03-23T16:10:12Z</dcterms:created>
  <dcterms:modified xsi:type="dcterms:W3CDTF">2026-07-31T10:43:03Z</dcterms:modified>
</cp:coreProperties>
</file>