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57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119690-09FD-4C47-8CE8-AF50DED51296}" v="1" dt="2026-07-28T15:51:08.621"/>
    <p1510:client id="{DED6BFE5-67B1-4395-B48E-B93D1F7A1D18}" v="1" dt="2026-07-28T16:49:50.9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69"/>
    <p:restoredTop sz="94695"/>
  </p:normalViewPr>
  <p:slideViewPr>
    <p:cSldViewPr snapToGrid="0" showGuides="1">
      <p:cViewPr varScale="1">
        <p:scale>
          <a:sx n="105" d="100"/>
          <a:sy n="105" d="100"/>
        </p:scale>
        <p:origin x="10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custSel modSld modMainMaster">
      <pc:chgData name="Melissa Lima Silva" userId="a07dd408-2b71-4d3f-ac67-07732e4fbc8f" providerId="ADAL" clId="{7166AD73-8AA2-445F-8A9E-D3400CABABC9}" dt="2026-07-28T16:49:53.223" v="26" actId="14100"/>
      <pc:docMkLst>
        <pc:docMk/>
      </pc:docMkLst>
      <pc:sldChg chg="modSp mod">
        <pc:chgData name="Melissa Lima Silva" userId="a07dd408-2b71-4d3f-ac67-07732e4fbc8f" providerId="ADAL" clId="{7166AD73-8AA2-445F-8A9E-D3400CABABC9}" dt="2026-07-28T16:49:47.005" v="24" actId="14100"/>
        <pc:sldMkLst>
          <pc:docMk/>
          <pc:sldMk cId="636846792" sldId="256"/>
        </pc:sldMkLst>
        <pc:spChg chg="mod">
          <ac:chgData name="Melissa Lima Silva" userId="a07dd408-2b71-4d3f-ac67-07732e4fbc8f" providerId="ADAL" clId="{7166AD73-8AA2-445F-8A9E-D3400CABABC9}" dt="2026-07-28T16:49:47.005" v="24" actId="14100"/>
          <ac:spMkLst>
            <pc:docMk/>
            <pc:sldMk cId="636846792" sldId="256"/>
            <ac:spMk id="7" creationId="{AA8E6CE3-0204-018B-7633-47616C974DD8}"/>
          </ac:spMkLst>
        </pc:spChg>
      </pc:sldChg>
      <pc:sldChg chg="modSp mod">
        <pc:chgData name="Melissa Lima Silva" userId="a07dd408-2b71-4d3f-ac67-07732e4fbc8f" providerId="ADAL" clId="{7166AD73-8AA2-445F-8A9E-D3400CABABC9}" dt="2026-07-28T16:49:53.223" v="26" actId="14100"/>
        <pc:sldMkLst>
          <pc:docMk/>
          <pc:sldMk cId="20025841" sldId="258"/>
        </pc:sldMkLst>
        <pc:spChg chg="mod">
          <ac:chgData name="Melissa Lima Silva" userId="a07dd408-2b71-4d3f-ac67-07732e4fbc8f" providerId="ADAL" clId="{7166AD73-8AA2-445F-8A9E-D3400CABABC9}" dt="2026-07-28T16:49:53.223" v="26" actId="14100"/>
          <ac:spMkLst>
            <pc:docMk/>
            <pc:sldMk cId="20025841" sldId="258"/>
            <ac:spMk id="7" creationId="{A7E2ABE6-E994-816F-BBFD-8F841DBC12E8}"/>
          </ac:spMkLst>
        </pc:spChg>
      </pc:sldChg>
      <pc:sldChg chg="addSp mod">
        <pc:chgData name="Melissa Lima Silva" userId="a07dd408-2b71-4d3f-ac67-07732e4fbc8f" providerId="ADAL" clId="{7166AD73-8AA2-445F-8A9E-D3400CABABC9}" dt="2026-07-28T15:58:27.427" v="15" actId="22"/>
        <pc:sldMkLst>
          <pc:docMk/>
          <pc:sldMk cId="1794192432" sldId="270"/>
        </pc:sldMkLst>
        <pc:spChg chg="add">
          <ac:chgData name="Melissa Lima Silva" userId="a07dd408-2b71-4d3f-ac67-07732e4fbc8f" providerId="ADAL" clId="{7166AD73-8AA2-445F-8A9E-D3400CABABC9}" dt="2026-07-28T15:58:27.427" v="15" actId="22"/>
          <ac:spMkLst>
            <pc:docMk/>
            <pc:sldMk cId="1794192432" sldId="270"/>
            <ac:spMk id="5" creationId="{38FAE34C-934D-6CA7-082C-4B7BCB279426}"/>
          </ac:spMkLst>
        </pc:spChg>
      </pc:sldChg>
      <pc:sldMasterChg chg="modSldLayout">
        <pc:chgData name="Melissa Lima Silva" userId="a07dd408-2b71-4d3f-ac67-07732e4fbc8f" providerId="ADAL" clId="{7166AD73-8AA2-445F-8A9E-D3400CABABC9}" dt="2026-07-28T15:58:24.854" v="14" actId="478"/>
        <pc:sldMasterMkLst>
          <pc:docMk/>
          <pc:sldMasterMk cId="1090279468" sldId="2147483648"/>
        </pc:sldMasterMkLst>
        <pc:sldLayoutChg chg="delSp mod">
          <pc:chgData name="Melissa Lima Silva" userId="a07dd408-2b71-4d3f-ac67-07732e4fbc8f" providerId="ADAL" clId="{7166AD73-8AA2-445F-8A9E-D3400CABABC9}" dt="2026-07-28T15:58:24.854" v="14" actId="478"/>
          <pc:sldLayoutMkLst>
            <pc:docMk/>
            <pc:sldMasterMk cId="1090279468" sldId="2147483648"/>
            <pc:sldLayoutMk cId="3995250677" sldId="2147483672"/>
          </pc:sldLayoutMkLst>
          <pc:spChg chg="del">
            <ac:chgData name="Melissa Lima Silva" userId="a07dd408-2b71-4d3f-ac67-07732e4fbc8f" providerId="ADAL" clId="{7166AD73-8AA2-445F-8A9E-D3400CABABC9}" dt="2026-07-28T15:58:24.854" v="14" actId="478"/>
            <ac:spMkLst>
              <pc:docMk/>
              <pc:sldMasterMk cId="1090279468" sldId="2147483648"/>
              <pc:sldLayoutMk cId="3995250677" sldId="2147483672"/>
              <ac:spMk id="5" creationId="{AF090CBE-DA97-4D03-A2AE-256B6ACC152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87FBC7-E0D3-C241-9047-E56D0EC6E8EA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775E1-D0FD-044E-8776-F6D99D0FCA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7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D1ACE25-11C7-F1D6-AB8D-4938E57257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796981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256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w/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5588399" cy="99293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857600"/>
            <a:ext cx="5588401" cy="3881992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8423" y="570600"/>
            <a:ext cx="4935977" cy="5716800"/>
          </a:xfrm>
          <a:solidFill>
            <a:schemeClr val="tx2"/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1053096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10818541" cy="60965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A37B0C1F-24DA-788D-FE1A-B61ED9B91EE5}"/>
              </a:ext>
            </a:extLst>
          </p:cNvPr>
          <p:cNvSpPr>
            <a:spLocks noGrp="1"/>
          </p:cNvSpPr>
          <p:nvPr>
            <p:ph type="tbl" sz="quarter" idx="12"/>
          </p:nvPr>
        </p:nvSpPr>
        <p:spPr>
          <a:xfrm>
            <a:off x="507999" y="1307432"/>
            <a:ext cx="11176399" cy="4539331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E52D0D9-B691-80DA-6309-876F944070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7600" y="590400"/>
            <a:ext cx="11113200" cy="5677200"/>
          </a:xfrm>
          <a:solidFill>
            <a:schemeClr val="accent2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775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05869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535373"/>
            <a:ext cx="3545784" cy="4544705"/>
          </a:xfrm>
          <a:solidFill>
            <a:schemeClr val="accent4">
              <a:alpha val="61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EDE85AF-778F-55FD-D1D1-6AA349DD12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23108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6805B4F9-599D-2065-F870-E81396FDAEE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85244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2F7235D1-0E20-6800-3FAF-5DFE74AA0EF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38615" y="1535373"/>
            <a:ext cx="3545784" cy="4544705"/>
          </a:xfrm>
          <a:solidFill>
            <a:schemeClr val="accent4">
              <a:alpha val="60000"/>
            </a:schemeClr>
          </a:solidFill>
        </p:spPr>
        <p:txBody>
          <a:bodyPr lIns="255600" tIns="1440000" rIns="255600" bIns="255600"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B2414A47-665A-EB92-733E-CE3FF37F006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400751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Picture Placeholder 5">
            <a:extLst>
              <a:ext uri="{FF2B5EF4-FFF2-40B4-BE49-F238E27FC236}">
                <a16:creationId xmlns:a16="http://schemas.microsoft.com/office/drawing/2014/main" id="{48C768F4-4152-1318-48C0-9C203CABAB1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69737" y="1764000"/>
            <a:ext cx="972663" cy="990000"/>
          </a:xfrm>
          <a:solidFill>
            <a:schemeClr val="accent2"/>
          </a:solidFill>
        </p:spPr>
        <p:txBody>
          <a:bodyPr>
            <a:normAutofit/>
          </a:bodyPr>
          <a:lstStyle>
            <a:lvl1pPr marL="0" indent="0">
              <a:buNone/>
              <a:defRPr sz="11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0752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llustra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7"/>
            <a:ext cx="5927319" cy="461686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514901"/>
            <a:ext cx="5588401" cy="4508629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3CC1056-1F7E-7F8A-ACE7-DEE8E44657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938" y="614150"/>
            <a:ext cx="4810836" cy="5629701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FE2A6C-D945-EB0B-77EE-30B4B37EC913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935652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9C5E65-01D5-9FA7-C4F0-0B7955705BD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159260" cy="148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506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gn off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07599" y="2301992"/>
            <a:ext cx="9175487" cy="1418084"/>
          </a:xfrm>
        </p:spPr>
        <p:txBody>
          <a:bodyPr anchor="t" anchorCtr="0">
            <a:noAutofit/>
          </a:bodyPr>
          <a:lstStyle>
            <a:lvl1pPr algn="l">
              <a:defRPr sz="7000" b="1" i="0" spc="-15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Thank you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7600" y="3766458"/>
            <a:ext cx="6070409" cy="1657047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500" spc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Contact information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90CBE-DA97-4D03-A2AE-256B6ACC1524}"/>
              </a:ext>
            </a:extLst>
          </p:cNvPr>
          <p:cNvSpPr txBox="1"/>
          <p:nvPr userDrawn="1"/>
        </p:nvSpPr>
        <p:spPr>
          <a:xfrm>
            <a:off x="507600" y="6139050"/>
            <a:ext cx="3101219" cy="307777"/>
          </a:xfrm>
          <a:prstGeom prst="rect">
            <a:avLst/>
          </a:prstGeom>
          <a:noFill/>
        </p:spPr>
        <p:txBody>
          <a:bodyPr wrap="square" lIns="0" tIns="0" rIns="0" rtlCol="0" anchor="b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7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psrc-network.nihr.ac.uk</a:t>
            </a:r>
          </a:p>
        </p:txBody>
      </p:sp>
      <p:pic>
        <p:nvPicPr>
          <p:cNvPr id="4" name="Picture 3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466CFCF0-3C18-184C-680B-6BC3980598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68AD74A1-E9D3-0010-BDBA-799C987804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194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40113" cy="422405"/>
          </a:xfrm>
          <a:ln w="12700">
            <a:solidFill>
              <a:schemeClr val="tx1"/>
            </a:solidFill>
          </a:ln>
        </p:spPr>
        <p:txBody>
          <a:bodyPr wrap="square"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6" name="Picture 5" descr="A blue and red numbers on a black background&#10;&#10;AI-generated content may be incorrect.">
            <a:extLst>
              <a:ext uri="{FF2B5EF4-FFF2-40B4-BE49-F238E27FC236}">
                <a16:creationId xmlns:a16="http://schemas.microsoft.com/office/drawing/2014/main" id="{09662F93-AC1F-96AE-F839-83FBE53173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29208" y="5485532"/>
            <a:ext cx="943067" cy="866976"/>
          </a:xfrm>
          <a:prstGeom prst="rect">
            <a:avLst/>
          </a:prstGeom>
        </p:spPr>
      </p:pic>
      <p:pic>
        <p:nvPicPr>
          <p:cNvPr id="12" name="Picture 11" descr="A red and black background&#10;&#10;AI-generated content may be incorrect.">
            <a:extLst>
              <a:ext uri="{FF2B5EF4-FFF2-40B4-BE49-F238E27FC236}">
                <a16:creationId xmlns:a16="http://schemas.microsoft.com/office/drawing/2014/main" id="{5D2D50AC-A07C-841C-81D4-A5B16F5BED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36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9482B7-381B-0C2C-703A-43BA00A56E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850" y="0"/>
            <a:ext cx="5985142" cy="14473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805608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870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D3E14-665F-EF25-CCD4-8CC8775ED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7600" y="2533630"/>
            <a:ext cx="6070409" cy="1238693"/>
          </a:xfrm>
        </p:spPr>
        <p:txBody>
          <a:bodyPr anchor="t" anchorCtr="0">
            <a:noAutofit/>
          </a:bodyPr>
          <a:lstStyle>
            <a:lvl1pPr algn="l">
              <a:defRPr sz="45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470A26-3361-A503-0ED7-CD9E970F37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600" y="4019106"/>
            <a:ext cx="6070409" cy="1238693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36585-B205-5492-EEC1-810D3BD6F0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7600" y="6119048"/>
            <a:ext cx="6545330" cy="276999"/>
          </a:xfrm>
          <a:prstGeom prst="rect">
            <a:avLst/>
          </a:prstGeom>
        </p:spPr>
        <p:txBody>
          <a:bodyPr lIns="0" tIns="0" rIns="0" bIns="0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5BED44-2D6B-BA3C-5E68-CF633168C0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600" y="5847424"/>
            <a:ext cx="3454800" cy="249299"/>
          </a:xfrm>
        </p:spPr>
        <p:txBody>
          <a:bodyPr wrap="square" lIns="0" tIns="0" rIns="0" bIns="0" anchor="b" anchorCtr="0">
            <a:spAutoFit/>
          </a:bodyPr>
          <a:lstStyle>
            <a:lvl1pPr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D3541EE-7335-AEE5-B608-9A89C5AA0F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979628"/>
            <a:ext cx="3796982" cy="422405"/>
          </a:xfrm>
          <a:ln w="12700">
            <a:solidFill>
              <a:schemeClr val="bg1"/>
            </a:solidFill>
          </a:ln>
        </p:spPr>
        <p:txBody>
          <a:bodyPr lIns="111600" tIns="72000" rIns="111600" b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F7B331-B6BA-5263-C62D-9AAC27F1A0C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5829208" y="5485532"/>
            <a:ext cx="943066" cy="866976"/>
          </a:xfrm>
          <a:prstGeom prst="rect">
            <a:avLst/>
          </a:prstGeom>
        </p:spPr>
      </p:pic>
      <p:pic>
        <p:nvPicPr>
          <p:cNvPr id="7" name="Picture 6" descr="A red and black background&#10;&#10;AI-generated content may be incorrect.">
            <a:extLst>
              <a:ext uri="{FF2B5EF4-FFF2-40B4-BE49-F238E27FC236}">
                <a16:creationId xmlns:a16="http://schemas.microsoft.com/office/drawing/2014/main" id="{EF5CD5C4-B047-289F-9E49-0128B1935B2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7083" y="0"/>
            <a:ext cx="4876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873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9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2610660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slide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1014-6259-32E0-9F18-5254067B1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4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3169F-A0AF-635B-631A-F6AF4C8980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>
            <a:noAutofit/>
          </a:bodyPr>
          <a:lstStyle>
            <a:lvl1pPr marL="0" indent="0">
              <a:buNone/>
              <a:defRPr sz="25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797FD-1832-6DAF-F883-565CC6833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  <a:prstGeom prst="rect">
            <a:avLst/>
          </a:prstGeom>
        </p:spPr>
        <p:txBody>
          <a:bodyPr lIns="0" tIns="0" rIns="0" bIns="0"/>
          <a:lstStyle>
            <a:lvl1pPr>
              <a:defRPr sz="1200"/>
            </a:lvl1pPr>
          </a:lstStyle>
          <a:p>
            <a:r>
              <a:rPr lang="en-US" sz="1200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46000-5461-3E45-AE53-91BE93344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3F23D8-4EAA-CDD3-D0A0-E845AC715AE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426501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44581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10818541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A4B4C1-DA9F-94D0-83B1-D3EA30DB1A67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22682195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2 column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656EAB-9322-DF71-B2DB-0B9E16EACC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599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B08ECBED-9E6C-F23F-0CE7-7606C88ADE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53326" y="1746000"/>
            <a:ext cx="5415219" cy="4276800"/>
          </a:xfrm>
        </p:spPr>
        <p:txBody>
          <a:bodyPr>
            <a:noAutofit/>
          </a:bodyPr>
          <a:lstStyle>
            <a:lvl1pPr marL="0" indent="0">
              <a:spcAft>
                <a:spcPts val="800"/>
              </a:spcAft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None/>
              <a:defRPr sz="1700"/>
            </a:lvl2pPr>
            <a:lvl3pPr marL="633600" indent="-3168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700"/>
            </a:lvl3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7BD1B-89F4-8572-D1C0-D294B70BCD08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14467578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_1 column_bullets">
    <p:bg>
      <p:bgPr>
        <a:blipFill dpi="0" rotWithShape="1">
          <a:blip r:embed="rId2">
            <a:lum/>
          </a:blip>
          <a:srcRect/>
          <a:stretch>
            <a:fillRect t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F28C-9C1C-A802-0993-A176AABDB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473186"/>
            <a:ext cx="10818541" cy="515105"/>
          </a:xfrm>
        </p:spPr>
        <p:txBody>
          <a:bodyPr anchor="t" anchorCtr="0">
            <a:noAutofit/>
          </a:bodyPr>
          <a:lstStyle>
            <a:lvl1pPr fontAlgn="t">
              <a:lnSpc>
                <a:spcPct val="90000"/>
              </a:lnSpc>
              <a:defRPr sz="3500" b="1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2DEAA4F-2BAF-C701-98CD-F03A2DFDE0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685AB-F1BC-0B09-A1F2-2B92DDCE3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85CF5AF-7B43-D56A-E800-8540D687F1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746000"/>
            <a:ext cx="10818540" cy="4276800"/>
          </a:xfrm>
        </p:spPr>
        <p:txBody>
          <a:bodyPr>
            <a:noAutofit/>
          </a:bodyPr>
          <a:lstStyle>
            <a:lvl1pPr marL="316800" indent="-316800">
              <a:spcAft>
                <a:spcPts val="1000"/>
              </a:spcAft>
              <a:defRPr sz="1700"/>
            </a:lvl1pPr>
            <a:lvl2pPr marL="633600" indent="-316800">
              <a:spcAft>
                <a:spcPts val="1000"/>
              </a:spcAft>
              <a:defRPr sz="1700"/>
            </a:lvl2pPr>
            <a:lvl3pPr marL="950400" indent="-316800">
              <a:spcAft>
                <a:spcPts val="1000"/>
              </a:spcAft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D7EC6-027D-7B62-4463-F4F567EFC760}"/>
              </a:ext>
            </a:extLst>
          </p:cNvPr>
          <p:cNvSpPr txBox="1"/>
          <p:nvPr userDrawn="1"/>
        </p:nvSpPr>
        <p:spPr>
          <a:xfrm>
            <a:off x="507600" y="6408001"/>
            <a:ext cx="52427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/>
              <a:t>NIHR </a:t>
            </a:r>
            <a:r>
              <a:rPr lang="en-US" sz="1200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502808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365125"/>
            <a:ext cx="10818541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1825625"/>
            <a:ext cx="1081854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87062" y="6408650"/>
            <a:ext cx="897337" cy="184666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E5A60D2-E0FE-D345-A8D4-0AC8EF13F90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90974" y="6408651"/>
            <a:ext cx="4152540" cy="18466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7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0" r:id="rId3"/>
    <p:sldLayoutId id="2147483674" r:id="rId4"/>
    <p:sldLayoutId id="2147483651" r:id="rId5"/>
    <p:sldLayoutId id="2147483664" r:id="rId6"/>
    <p:sldLayoutId id="2147483663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1" r:id="rId13"/>
    <p:sldLayoutId id="2147483670" r:id="rId14"/>
    <p:sldLayoutId id="2147483672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883F27F-6A89-CA26-22E4-DC2A2F6309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Insert presentation title here</a:t>
            </a:r>
            <a:endParaRPr lang="en-US" dirty="0"/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6D978E75-57BD-9FFD-F84A-03DFC3C3D3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4" name="Date Placeholder 23">
            <a:extLst>
              <a:ext uri="{FF2B5EF4-FFF2-40B4-BE49-F238E27FC236}">
                <a16:creationId xmlns:a16="http://schemas.microsoft.com/office/drawing/2014/main" id="{7F6606DA-A11F-BF35-E17C-A247D0424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8952EC3-AB90-E819-714C-2FEC851E9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A8E6CE3-0204-018B-7633-47616C974D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1" y="1979628"/>
            <a:ext cx="3332879" cy="422405"/>
          </a:xfrm>
        </p:spPr>
        <p:txBody>
          <a:bodyPr/>
          <a:lstStyle/>
          <a:p>
            <a:r>
              <a:rPr lang="en-GB" dirty="0"/>
              <a:t>NIHR PSRC: Central London</a:t>
            </a:r>
          </a:p>
        </p:txBody>
      </p:sp>
    </p:spTree>
    <p:extLst>
      <p:ext uri="{BB962C8B-B14F-4D97-AF65-F5344CB8AC3E}">
        <p14:creationId xmlns:p14="http://schemas.microsoft.com/office/powerpoint/2010/main" val="636846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16F9DCF-8B16-D3D3-CF4E-62DF11D681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7C365A-66C7-CA3F-BF1B-9F6A0DD21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Presentation title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DAB8A2-D429-1ABF-FBD6-3EF17A50175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87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026A5E66-CABC-5820-1D26-DAD366F9C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Icon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CD9FD60-C1E2-043A-0A2D-23D0DC4DE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50BD6F-44BF-5B20-3F59-05D772568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1CCA34-BBCC-3FA4-1FEC-13A17F44BDC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tIns="1404000">
            <a:no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585E9953-24DE-A603-578D-3CCA66208D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C865FF-2D51-B1E7-9F6F-DAD6F227DEB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53535379-8F64-A6C6-282E-B3ED6C83B8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4087EC6-1F75-6AAE-E1CF-32F79ADFDEE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A3897B0-4503-E05D-8F35-31D3657E5A1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977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8466A-D989-96AE-A892-A15471ACD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Basic image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BAC2F4-F799-4008-FD54-95EE3C9A197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4A3DF-133F-0980-C70A-EB49017D5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15A9E3-C2FE-5892-3B8B-31275F354F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DF8792-D707-4674-144A-38F135F0C6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8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B81A7-A2E5-6662-A9E1-EF9E460497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764A55-91D7-2585-C50C-86567AE6A2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38FAE34C-934D-6CA7-082C-4B7BCB279426}"/>
              </a:ext>
            </a:extLst>
          </p:cNvPr>
          <p:cNvSpPr txBox="1">
            <a:spLocks/>
          </p:cNvSpPr>
          <p:nvPr/>
        </p:nvSpPr>
        <p:spPr>
          <a:xfrm>
            <a:off x="416160" y="6130888"/>
            <a:ext cx="3454800" cy="2492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defRPr sz="20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700" dirty="0">
                <a:solidFill>
                  <a:srgbClr val="1C285E"/>
                </a:solidFill>
              </a:rPr>
              <a:t>psrc-network.nihr.ac.uk</a:t>
            </a:r>
          </a:p>
        </p:txBody>
      </p:sp>
    </p:spTree>
    <p:extLst>
      <p:ext uri="{BB962C8B-B14F-4D97-AF65-F5344CB8AC3E}">
        <p14:creationId xmlns:p14="http://schemas.microsoft.com/office/powerpoint/2010/main" val="1794192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9FA22-88F1-22BB-5139-DCD389DCC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A0F9004-6155-BAC4-8640-4306127A5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Insert presentation title here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DD42BFC6-FD05-DE1B-8B36-229AF8C9B5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Subtitle lorem ipsum </a:t>
            </a:r>
            <a:br>
              <a:rPr lang="en-US"/>
            </a:br>
            <a:r>
              <a:rPr lang="en-US"/>
              <a:t>dolor sit amet consectur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F03F4E-461A-8A3E-8044-43CF859AC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/>
              <a:t>DD/MM/YY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278626E-3121-2E9E-6F2C-73A531E330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7E2ABE6-E994-816F-BBFD-8F841DBC12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1979628"/>
            <a:ext cx="3360312" cy="422405"/>
          </a:xfrm>
        </p:spPr>
        <p:txBody>
          <a:bodyPr/>
          <a:lstStyle/>
          <a:p>
            <a:r>
              <a:rPr lang="en-GB" dirty="0"/>
              <a:t>NIHR PSRC: Central London</a:t>
            </a:r>
          </a:p>
        </p:txBody>
      </p:sp>
    </p:spTree>
    <p:extLst>
      <p:ext uri="{BB962C8B-B14F-4D97-AF65-F5344CB8AC3E}">
        <p14:creationId xmlns:p14="http://schemas.microsoft.com/office/powerpoint/2010/main" val="20025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F6358-699B-B433-8C91-AEB480CAA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F5386C-AC9F-0E31-B2C9-A2203CFDA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35513-CE29-36A7-94BC-C2D54691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9E34DE-6F29-4C82-470C-F497CE5F2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9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59710-47A1-4053-3A00-F4FAEC7A6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4E01F-25C4-0D30-7CB2-5470A5C8A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600" y="1121019"/>
            <a:ext cx="5900344" cy="2413489"/>
          </a:xfrm>
        </p:spPr>
        <p:txBody>
          <a:bodyPr/>
          <a:lstStyle/>
          <a:p>
            <a:r>
              <a:rPr lang="en-US" dirty="0"/>
              <a:t>Divider slide </a:t>
            </a:r>
            <a:br>
              <a:rPr lang="en-US" dirty="0"/>
            </a:br>
            <a:r>
              <a:rPr lang="en-US" dirty="0"/>
              <a:t>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C180A7-5ACB-9DD1-8999-3B49DF886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7600" y="3747600"/>
            <a:ext cx="5900344" cy="1500187"/>
          </a:xfrm>
        </p:spPr>
        <p:txBody>
          <a:bodyPr/>
          <a:lstStyle/>
          <a:p>
            <a:r>
              <a:rPr lang="en-US" dirty="0"/>
              <a:t>Subtitle and additional </a:t>
            </a:r>
            <a:br>
              <a:rPr lang="en-US" dirty="0"/>
            </a:br>
            <a:r>
              <a:rPr lang="en-US" dirty="0"/>
              <a:t>information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B11E8B-BCD6-97B4-FEE1-18A7A5868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90800" y="6408001"/>
            <a:ext cx="3981450" cy="184666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A2AD22-583A-A8E6-F064-5DBDE3ED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87062" y="6408650"/>
            <a:ext cx="897337" cy="184666"/>
          </a:xfrm>
        </p:spPr>
        <p:txBody>
          <a:bodyPr/>
          <a:lstStyle/>
          <a:p>
            <a:fld id="{5E5A60D2-E0FE-D345-A8D4-0AC8EF13F90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040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1F527-357B-C672-AC31-A14141474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D73D3F-5F9C-608D-7EB7-49305779F7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763885-817E-CAB0-2BCD-51B46DCA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89CD68-85BD-370E-2BEC-A1820AD4C0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7600" y="2141538"/>
            <a:ext cx="10622364" cy="3881992"/>
          </a:xfrm>
        </p:spPr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</a:t>
            </a:r>
          </a:p>
        </p:txBody>
      </p:sp>
    </p:spTree>
    <p:extLst>
      <p:ext uri="{BB962C8B-B14F-4D97-AF65-F5344CB8AC3E}">
        <p14:creationId xmlns:p14="http://schemas.microsoft.com/office/powerpoint/2010/main" val="3197071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3DEA1-B6AF-DC12-8AA3-DBB737597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column copy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01C2CA-145C-CFA9-CF47-B27D56A709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44739B-A5FB-9DE6-A07E-1F16E8757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960A9E-023A-C678-79E2-9FEBECD41C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6D5699D-C0EA-166E-C116-BC0A5F04D2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class </a:t>
            </a:r>
            <a:r>
              <a:rPr lang="en-US" dirty="0" err="1"/>
              <a:t>aptent</a:t>
            </a:r>
            <a:r>
              <a:rPr lang="en-US" dirty="0"/>
              <a:t> </a:t>
            </a:r>
            <a:r>
              <a:rPr lang="en-US" dirty="0" err="1"/>
              <a:t>taciti</a:t>
            </a:r>
            <a:r>
              <a:rPr lang="en-US" dirty="0"/>
              <a:t> </a:t>
            </a:r>
            <a:r>
              <a:rPr lang="en-US" dirty="0" err="1"/>
              <a:t>sociosqu</a:t>
            </a:r>
            <a:r>
              <a:rPr lang="en-US" dirty="0"/>
              <a:t> ad </a:t>
            </a:r>
            <a:r>
              <a:rPr lang="en-US" dirty="0" err="1"/>
              <a:t>litora</a:t>
            </a:r>
            <a:r>
              <a:rPr lang="en-US" dirty="0"/>
              <a:t> </a:t>
            </a:r>
            <a:r>
              <a:rPr lang="en-US" dirty="0" err="1"/>
              <a:t>torquent</a:t>
            </a:r>
            <a:r>
              <a:rPr lang="en-US" dirty="0"/>
              <a:t> per </a:t>
            </a:r>
            <a:r>
              <a:rPr lang="en-US" dirty="0" err="1"/>
              <a:t>conubia</a:t>
            </a:r>
            <a:r>
              <a:rPr lang="en-US" dirty="0"/>
              <a:t> nostra, per </a:t>
            </a:r>
            <a:r>
              <a:rPr lang="en-US" dirty="0" err="1"/>
              <a:t>inceptos</a:t>
            </a:r>
            <a:r>
              <a:rPr lang="en-US" dirty="0"/>
              <a:t> </a:t>
            </a:r>
            <a:r>
              <a:rPr lang="en-US" dirty="0" err="1"/>
              <a:t>himenaeos</a:t>
            </a:r>
            <a:r>
              <a:rPr lang="en-US" dirty="0"/>
              <a:t>. Maecenas a </a:t>
            </a:r>
            <a:r>
              <a:rPr lang="en-US" dirty="0" err="1"/>
              <a:t>feugiat</a:t>
            </a:r>
            <a:r>
              <a:rPr lang="en-US" dirty="0"/>
              <a:t> ligula.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pretium</a:t>
            </a:r>
            <a:r>
              <a:rPr lang="en-US" dirty="0"/>
              <a:t> mi </a:t>
            </a:r>
            <a:r>
              <a:rPr lang="en-US" dirty="0" err="1"/>
              <a:t>lectus</a:t>
            </a:r>
            <a:r>
              <a:rPr lang="en-US" dirty="0"/>
              <a:t>, 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vitae. Sed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convallis </a:t>
            </a:r>
            <a:r>
              <a:rPr lang="en-US" dirty="0" err="1"/>
              <a:t>accumsan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, sed </a:t>
            </a:r>
            <a:r>
              <a:rPr lang="en-US" dirty="0" err="1"/>
              <a:t>sodales</a:t>
            </a:r>
            <a:r>
              <a:rPr lang="en-US" dirty="0"/>
              <a:t> ante </a:t>
            </a:r>
            <a:r>
              <a:rPr lang="en-US" dirty="0" err="1"/>
              <a:t>accumsan</a:t>
            </a:r>
            <a:r>
              <a:rPr lang="en-US" dirty="0"/>
              <a:t>. Cras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maximus id </a:t>
            </a:r>
            <a:r>
              <a:rPr lang="en-US" dirty="0" err="1"/>
              <a:t>volutpat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laoreet</a:t>
            </a:r>
            <a:r>
              <a:rPr lang="en-US" dirty="0"/>
              <a:t> vitae eros. </a:t>
            </a:r>
          </a:p>
          <a:p>
            <a:pPr lvl="1"/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,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et, </a:t>
            </a:r>
            <a:r>
              <a:rPr lang="en-US" dirty="0" err="1"/>
              <a:t>consectetur</a:t>
            </a:r>
            <a:r>
              <a:rPr lang="en-US" dirty="0"/>
              <a:t> sem.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Integer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262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A8E86-180D-9854-EF83-4C67B3553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column copy slide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0490CB9-BDE5-04F5-0E1B-5264017B22C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A9A17F-67E3-1170-4F9E-81775B9C3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9E2A9A-0356-D042-D76F-64EFECAFB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r>
              <a:rPr lang="en-US" dirty="0"/>
              <a:t>L1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 Nam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, vel </a:t>
            </a:r>
            <a:r>
              <a:rPr lang="en-US" dirty="0" err="1"/>
              <a:t>viverra</a:t>
            </a:r>
            <a:r>
              <a:rPr lang="en-US" dirty="0"/>
              <a:t> magna </a:t>
            </a:r>
            <a:r>
              <a:rPr lang="en-US" dirty="0" err="1"/>
              <a:t>ornare</a:t>
            </a:r>
            <a:r>
              <a:rPr lang="en-US" dirty="0"/>
              <a:t>. Vestibulum ante ipsum </a:t>
            </a:r>
            <a:r>
              <a:rPr lang="en-US" dirty="0" err="1"/>
              <a:t>primis</a:t>
            </a:r>
            <a:r>
              <a:rPr lang="en-US" dirty="0"/>
              <a:t> in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et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cubilia</a:t>
            </a:r>
            <a:r>
              <a:rPr lang="en-US" dirty="0"/>
              <a:t> curae; </a:t>
            </a:r>
            <a:r>
              <a:rPr lang="en-US" dirty="0" err="1"/>
              <a:t>Nullam</a:t>
            </a:r>
            <a:r>
              <a:rPr lang="en-US" dirty="0"/>
              <a:t> et gravida </a:t>
            </a:r>
            <a:r>
              <a:rPr lang="en-US" dirty="0" err="1"/>
              <a:t>nisl</a:t>
            </a:r>
            <a:r>
              <a:rPr lang="en-US" dirty="0"/>
              <a:t>. Nunc sit </a:t>
            </a:r>
            <a:r>
              <a:rPr lang="en-US" dirty="0" err="1"/>
              <a:t>amet</a:t>
            </a:r>
            <a:r>
              <a:rPr lang="en-US" dirty="0"/>
              <a:t> lorem mi. 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L2 bullet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non </a:t>
            </a:r>
            <a:r>
              <a:rPr lang="en-US" dirty="0" err="1"/>
              <a:t>lacus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, id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  <a:p>
            <a:pPr lvl="2"/>
            <a:r>
              <a:rPr lang="en-US" dirty="0"/>
              <a:t>L3 bullet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maximus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dui.</a:t>
            </a:r>
          </a:p>
        </p:txBody>
      </p:sp>
    </p:spTree>
    <p:extLst>
      <p:ext uri="{BB962C8B-B14F-4D97-AF65-F5344CB8AC3E}">
        <p14:creationId xmlns:p14="http://schemas.microsoft.com/office/powerpoint/2010/main" val="1951871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648B-2764-CA7E-CF2C-712195C6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Copy with image slide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F7017F-E9F4-501B-42A1-844EFD782B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C304E1-BDBF-ECC2-3127-4F3A1015A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E8EF31-6DAE-7A1A-36D6-EE0601CEEE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Subheading</a:t>
            </a:r>
          </a:p>
          <a:p>
            <a:pPr lvl="1"/>
            <a:r>
              <a:rPr lang="en-US" dirty="0"/>
              <a:t>Body copy in Arial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ultrices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. Maecenas </a:t>
            </a:r>
            <a:r>
              <a:rPr lang="en-US" dirty="0" err="1"/>
              <a:t>fringilla</a:t>
            </a:r>
            <a:r>
              <a:rPr lang="en-US" dirty="0"/>
              <a:t> ex a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et </a:t>
            </a:r>
            <a:r>
              <a:rPr lang="en-US" dirty="0" err="1"/>
              <a:t>sollicitudin</a:t>
            </a:r>
            <a:r>
              <a:rPr lang="en-US" dirty="0"/>
              <a:t> diam. Morbi non porta est. Integer et </a:t>
            </a:r>
            <a:r>
              <a:rPr lang="en-US" dirty="0" err="1"/>
              <a:t>nibh</a:t>
            </a:r>
            <a:r>
              <a:rPr lang="en-US" dirty="0"/>
              <a:t> vel ex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in in </a:t>
            </a:r>
            <a:r>
              <a:rPr lang="en-US" dirty="0" err="1"/>
              <a:t>mauris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convallis </a:t>
            </a:r>
            <a:r>
              <a:rPr lang="en-US" dirty="0" err="1"/>
              <a:t>nibh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est vitae </a:t>
            </a:r>
            <a:r>
              <a:rPr lang="en-US" dirty="0" err="1"/>
              <a:t>ullamcorper</a:t>
            </a:r>
            <a:r>
              <a:rPr lang="en-US" dirty="0"/>
              <a:t>. Vestibulum </a:t>
            </a:r>
            <a:r>
              <a:rPr lang="en-US" dirty="0" err="1"/>
              <a:t>mollis</a:t>
            </a:r>
            <a:r>
              <a:rPr lang="en-US" dirty="0"/>
              <a:t> ligula </a:t>
            </a:r>
            <a:r>
              <a:rPr lang="en-US" dirty="0" err="1"/>
              <a:t>massa</a:t>
            </a:r>
            <a:r>
              <a:rPr lang="en-US" dirty="0"/>
              <a:t>, non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ut.</a:t>
            </a:r>
            <a:r>
              <a:rPr lang="en-US" dirty="0"/>
              <a:t>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. </a:t>
            </a:r>
            <a:r>
              <a:rPr lang="en-US" dirty="0" err="1"/>
              <a:t>Praesent</a:t>
            </a:r>
            <a:r>
              <a:rPr lang="en-US" dirty="0"/>
              <a:t> pharetra, </a:t>
            </a:r>
            <a:r>
              <a:rPr lang="en-US" dirty="0" err="1"/>
              <a:t>sem</a:t>
            </a:r>
            <a:r>
              <a:rPr lang="en-US" dirty="0"/>
              <a:t> id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, dolor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magna, at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.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99021C3-A6B0-9098-2957-1006F28270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748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56A05-2F93-E127-E347-CA0D15008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Table slide</a:t>
            </a:r>
          </a:p>
        </p:txBody>
      </p:sp>
      <p:graphicFrame>
        <p:nvGraphicFramePr>
          <p:cNvPr id="4" name="Table Placeholder 3">
            <a:extLst>
              <a:ext uri="{FF2B5EF4-FFF2-40B4-BE49-F238E27FC236}">
                <a16:creationId xmlns:a16="http://schemas.microsoft.com/office/drawing/2014/main" id="{FD491979-DFEB-DB52-D535-E8A7ECD8B0F6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4064012834"/>
              </p:ext>
            </p:extLst>
          </p:nvPr>
        </p:nvGraphicFramePr>
        <p:xfrm>
          <a:off x="508000" y="1308097"/>
          <a:ext cx="11176000" cy="4526324"/>
        </p:xfrm>
        <a:graphic>
          <a:graphicData uri="http://schemas.openxmlformats.org/drawingml/2006/table">
            <a:tbl>
              <a:tblPr firstRow="1" firstCol="1" bandCol="1">
                <a:tableStyleId>{5C22544A-7EE6-4342-B048-85BDC9FD1C3A}</a:tableStyleId>
              </a:tblPr>
              <a:tblGrid>
                <a:gridCol w="2235200">
                  <a:extLst>
                    <a:ext uri="{9D8B030D-6E8A-4147-A177-3AD203B41FA5}">
                      <a16:colId xmlns:a16="http://schemas.microsoft.com/office/drawing/2014/main" val="2270349398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893813625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902845891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75620223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1073524033"/>
                    </a:ext>
                  </a:extLst>
                </a:gridCol>
              </a:tblGrid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Main column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Column heading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0304970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2524931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1265305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817247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366728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26673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64775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595722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80058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03314"/>
                  </a:ext>
                </a:extLst>
              </a:tr>
              <a:tr h="411484">
                <a:tc>
                  <a:txBody>
                    <a:bodyPr/>
                    <a:lstStyle/>
                    <a:p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Row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700" dirty="0">
                          <a:solidFill>
                            <a:schemeClr val="tx1"/>
                          </a:solidFill>
                        </a:rPr>
                        <a:t>XX.X</a:t>
                      </a:r>
                    </a:p>
                  </a:txBody>
                  <a:tcPr marL="108000" marR="144000" marT="72000" marB="7200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9022085"/>
                  </a:ext>
                </a:extLst>
              </a:tr>
            </a:tbl>
          </a:graphicData>
        </a:graphic>
      </p:graphicFrame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56EA8D-E233-E758-2AF3-29DB6964B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Presentation title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528EECC-91F1-AE19-7710-D45ED15934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5A60D2-E0FE-D345-A8D4-0AC8EF13F90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28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804055"/>
      </a:hlink>
      <a:folHlink>
        <a:srgbClr val="3E439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1507</TotalTime>
  <Words>1131</Words>
  <Application>Microsoft Office PowerPoint</Application>
  <PresentationFormat>Widescreen</PresentationFormat>
  <Paragraphs>128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System Font Regular</vt:lpstr>
      <vt:lpstr>Office Theme</vt:lpstr>
      <vt:lpstr>Insert presentation title here</vt:lpstr>
      <vt:lpstr>Insert presentation title here</vt:lpstr>
      <vt:lpstr>Divider slide  title here</vt:lpstr>
      <vt:lpstr>Divider slide  title here</vt:lpstr>
      <vt:lpstr>One column copy slide </vt:lpstr>
      <vt:lpstr>Two column copy slide </vt:lpstr>
      <vt:lpstr>One column copy slide</vt:lpstr>
      <vt:lpstr>Copy with image slide </vt:lpstr>
      <vt:lpstr>Table slide</vt:lpstr>
      <vt:lpstr>PowerPoint Presentation</vt:lpstr>
      <vt:lpstr>Icon slide</vt:lpstr>
      <vt:lpstr>Basic image slide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Jake Ellis</dc:creator>
  <cp:lastModifiedBy>Melissa Lima Silva</cp:lastModifiedBy>
  <cp:revision>23</cp:revision>
  <dcterms:created xsi:type="dcterms:W3CDTF">2026-01-05T12:09:10Z</dcterms:created>
  <dcterms:modified xsi:type="dcterms:W3CDTF">2026-07-28T16:49:54Z</dcterms:modified>
</cp:coreProperties>
</file>