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08CB7E-951A-47E3-9013-139472693D0B}" v="1" dt="2026-07-28T15:52:59.0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69"/>
    <p:restoredTop sz="94695"/>
  </p:normalViewPr>
  <p:slideViewPr>
    <p:cSldViewPr snapToGrid="0" showGuides="1">
      <p:cViewPr varScale="1">
        <p:scale>
          <a:sx n="105" d="100"/>
          <a:sy n="105" d="100"/>
        </p:scale>
        <p:origin x="10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modSld modMainMaster">
      <pc:chgData name="Melissa Lima Silva" userId="a07dd408-2b71-4d3f-ac67-07732e4fbc8f" providerId="ADAL" clId="{7166AD73-8AA2-445F-8A9E-D3400CABABC9}" dt="2026-07-28T15:57:31.416" v="24" actId="20577"/>
      <pc:docMkLst>
        <pc:docMk/>
      </pc:docMkLst>
      <pc:sldChg chg="modSp mod">
        <pc:chgData name="Melissa Lima Silva" userId="a07dd408-2b71-4d3f-ac67-07732e4fbc8f" providerId="ADAL" clId="{7166AD73-8AA2-445F-8A9E-D3400CABABC9}" dt="2026-07-28T15:52:55.275" v="20" actId="14100"/>
        <pc:sldMkLst>
          <pc:docMk/>
          <pc:sldMk cId="636846792" sldId="256"/>
        </pc:sldMkLst>
        <pc:spChg chg="mod">
          <ac:chgData name="Melissa Lima Silva" userId="a07dd408-2b71-4d3f-ac67-07732e4fbc8f" providerId="ADAL" clId="{7166AD73-8AA2-445F-8A9E-D3400CABABC9}" dt="2026-07-28T15:52:55.275" v="20" actId="14100"/>
          <ac:spMkLst>
            <pc:docMk/>
            <pc:sldMk cId="636846792" sldId="256"/>
            <ac:spMk id="7" creationId="{AA8E6CE3-0204-018B-7633-47616C974DD8}"/>
          </ac:spMkLst>
        </pc:spChg>
      </pc:sldChg>
      <pc:sldChg chg="modSp mod">
        <pc:chgData name="Melissa Lima Silva" userId="a07dd408-2b71-4d3f-ac67-07732e4fbc8f" providerId="ADAL" clId="{7166AD73-8AA2-445F-8A9E-D3400CABABC9}" dt="2026-07-28T15:53:02.550" v="22" actId="14100"/>
        <pc:sldMkLst>
          <pc:docMk/>
          <pc:sldMk cId="20025841" sldId="258"/>
        </pc:sldMkLst>
        <pc:spChg chg="mod">
          <ac:chgData name="Melissa Lima Silva" userId="a07dd408-2b71-4d3f-ac67-07732e4fbc8f" providerId="ADAL" clId="{7166AD73-8AA2-445F-8A9E-D3400CABABC9}" dt="2026-07-28T15:53:02.550" v="22" actId="14100"/>
          <ac:spMkLst>
            <pc:docMk/>
            <pc:sldMk cId="20025841" sldId="258"/>
            <ac:spMk id="7" creationId="{A7E2ABE6-E994-816F-BBFD-8F841DBC12E8}"/>
          </ac:spMkLst>
        </pc:spChg>
      </pc:sldChg>
      <pc:sldMasterChg chg="modSldLayout">
        <pc:chgData name="Melissa Lima Silva" userId="a07dd408-2b71-4d3f-ac67-07732e4fbc8f" providerId="ADAL" clId="{7166AD73-8AA2-445F-8A9E-D3400CABABC9}" dt="2026-07-28T15:57:31.416" v="24" actId="20577"/>
        <pc:sldMasterMkLst>
          <pc:docMk/>
          <pc:sldMasterMk cId="1090279468" sldId="2147483648"/>
        </pc:sldMasterMkLst>
        <pc:sldLayoutChg chg="modSp mod">
          <pc:chgData name="Melissa Lima Silva" userId="a07dd408-2b71-4d3f-ac67-07732e4fbc8f" providerId="ADAL" clId="{7166AD73-8AA2-445F-8A9E-D3400CABABC9}" dt="2026-07-28T15:57:31.416" v="24" actId="20577"/>
          <pc:sldLayoutMkLst>
            <pc:docMk/>
            <pc:sldMasterMk cId="1090279468" sldId="2147483648"/>
            <pc:sldLayoutMk cId="3995250677" sldId="2147483672"/>
          </pc:sldLayoutMkLst>
          <pc:spChg chg="mod">
            <ac:chgData name="Melissa Lima Silva" userId="a07dd408-2b71-4d3f-ac67-07732e4fbc8f" providerId="ADAL" clId="{7166AD73-8AA2-445F-8A9E-D3400CABABC9}" dt="2026-07-28T15:57:31.416" v="24" actId="20577"/>
            <ac:spMkLst>
              <pc:docMk/>
              <pc:sldMasterMk cId="1090279468" sldId="2147483648"/>
              <pc:sldLayoutMk cId="3995250677" sldId="2147483672"/>
              <ac:spMk id="5" creationId="{AF090CBE-DA97-4D03-A2AE-256B6ACC152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7FBC7-E0D3-C241-9047-E56D0EC6E8E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775E1-D0FD-044E-8776-F6D99D0FC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2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1ACE25-11C7-F1D6-AB8D-4938E57257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796981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56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105309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7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05869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53537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6805B4F9-599D-2065-F870-E81396FDAEE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85244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B2414A47-665A-EB92-733E-CE3FF37F006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00751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8C768F4-4152-1318-48C0-9C203CABAB1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9737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75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935652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psrc-gm.nihr.ac.uk</a:t>
            </a: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9C5E65-01D5-9FA7-C4F0-0B7955705B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5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psrc-network.nihr.ac.uk</a:t>
            </a: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1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40113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36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9482B7-381B-0C2C-703A-43BA00A56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50" y="0"/>
            <a:ext cx="5985142" cy="1447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05608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70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979628"/>
            <a:ext cx="3796982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73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261066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26501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4458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268219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4675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/>
            </a:lvl1pPr>
            <a:lvl2pPr marL="633600" indent="-316800">
              <a:spcAft>
                <a:spcPts val="1000"/>
              </a:spcAft>
              <a:defRPr sz="1700"/>
            </a:lvl2pPr>
            <a:lvl3pPr marL="950400" indent="-316800">
              <a:spcAft>
                <a:spcPts val="1000"/>
              </a:spcAft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502808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7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0" r:id="rId3"/>
    <p:sldLayoutId id="2147483674" r:id="rId4"/>
    <p:sldLayoutId id="2147483651" r:id="rId5"/>
    <p:sldLayoutId id="2147483664" r:id="rId6"/>
    <p:sldLayoutId id="2147483663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70" r:id="rId14"/>
    <p:sldLayoutId id="2147483672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883F27F-6A89-CA26-22E4-DC2A2F630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D978E75-57BD-9FFD-F84A-03DFC3C3D3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7F6606DA-A11F-BF35-E17C-A247D042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952EC3-AB90-E819-714C-2FEC851E9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8E6CE3-0204-018B-7633-47616C974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979628"/>
            <a:ext cx="3808367" cy="422405"/>
          </a:xfrm>
        </p:spPr>
        <p:txBody>
          <a:bodyPr/>
          <a:lstStyle/>
          <a:p>
            <a:r>
              <a:rPr lang="en-GB" dirty="0"/>
              <a:t>NIHR PSRC: Greater Manchester</a:t>
            </a:r>
          </a:p>
        </p:txBody>
      </p:sp>
    </p:spTree>
    <p:extLst>
      <p:ext uri="{BB962C8B-B14F-4D97-AF65-F5344CB8AC3E}">
        <p14:creationId xmlns:p14="http://schemas.microsoft.com/office/powerpoint/2010/main" val="636846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7C365A-66C7-CA3F-BF1B-9F6A0DD2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0BD6F-44BF-5B20-3F59-05D7725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AC865FF-2D51-B1E7-9F6F-DAD6F227DEB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087EC6-1F75-6AAE-E1CF-32F79ADFDEE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A3897B0-4503-E05D-8F35-31D3657E5A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466A-D989-96AE-A892-A15471AC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image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AC2F4-F799-4008-FD54-95EE3C9A1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4A3DF-133F-0980-C70A-EB49017D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5A9E3-C2FE-5892-3B8B-31275F354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DF8792-D707-4674-144A-38F135F0C6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8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81A7-A2E5-6662-A9E1-EF9E460497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64A55-91D7-2585-C50C-86567AE6A2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1794192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9FA22-88F1-22BB-5139-DCD389DCC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A0F9004-6155-BAC4-8640-4306127A5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D42BFC6-FD05-DE1B-8B36-229AF8C9B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03F4E-461A-8A3E-8044-43CF859AC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78626E-3121-2E9E-6F2C-73A531E330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E2ABE6-E994-816F-BBFD-8F841DBC1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08368" cy="422405"/>
          </a:xfrm>
        </p:spPr>
        <p:txBody>
          <a:bodyPr/>
          <a:lstStyle/>
          <a:p>
            <a:r>
              <a:rPr lang="en-GB" dirty="0"/>
              <a:t>NIHR PSRC: Greater Manchester</a:t>
            </a:r>
          </a:p>
        </p:txBody>
      </p:sp>
    </p:spTree>
    <p:extLst>
      <p:ext uri="{BB962C8B-B14F-4D97-AF65-F5344CB8AC3E}">
        <p14:creationId xmlns:p14="http://schemas.microsoft.com/office/powerpoint/2010/main" val="2002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35513-CE29-36A7-94BC-C2D54691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11E8B-BCD6-97B4-FEE1-18A7A586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63885-817E-CAB0-2BCD-51B46DCA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2141538"/>
            <a:ext cx="10622364" cy="3881992"/>
          </a:xfrm>
        </p:spPr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739B-A5FB-9DE6-A07E-1F16E875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A17F-67E3-1170-4F9E-81775B9C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4E1-BDBF-ECC2-3127-4F3A1015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4064012834"/>
              </p:ext>
            </p:extLst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56EA8D-E233-E758-2AF3-29DB6964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1509</TotalTime>
  <Words>1124</Words>
  <Application>Microsoft Office PowerPoint</Application>
  <PresentationFormat>Widescreen</PresentationFormat>
  <Paragraphs>127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System Font Regular</vt:lpstr>
      <vt:lpstr>Office Theme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</vt:lpstr>
      <vt:lpstr>Copy with image slide </vt:lpstr>
      <vt:lpstr>Table slide</vt:lpstr>
      <vt:lpstr>PowerPoint Presentation</vt:lpstr>
      <vt:lpstr>Icon slide</vt:lpstr>
      <vt:lpstr>Basic image slide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Jake Ellis</dc:creator>
  <cp:lastModifiedBy>Melissa Lima Silva</cp:lastModifiedBy>
  <cp:revision>26</cp:revision>
  <dcterms:created xsi:type="dcterms:W3CDTF">2026-01-05T12:09:10Z</dcterms:created>
  <dcterms:modified xsi:type="dcterms:W3CDTF">2026-07-28T15:57:34Z</dcterms:modified>
</cp:coreProperties>
</file>