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ABA45A-D3F3-4B62-B191-D9C0DBA48F3F}" v="2" dt="2026-07-28T15:51:48.6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9"/>
    <p:restoredTop sz="94695"/>
  </p:normalViewPr>
  <p:slideViewPr>
    <p:cSldViewPr snapToGrid="0" showGuides="1">
      <p:cViewPr varScale="1">
        <p:scale>
          <a:sx n="105" d="100"/>
          <a:sy n="10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custSel modSld modMainMaster">
      <pc:chgData name="Melissa Lima Silva" userId="a07dd408-2b71-4d3f-ac67-07732e4fbc8f" providerId="ADAL" clId="{7166AD73-8AA2-445F-8A9E-D3400CABABC9}" dt="2026-07-28T15:57:52.964" v="5" actId="22"/>
      <pc:docMkLst>
        <pc:docMk/>
      </pc:docMkLst>
      <pc:sldChg chg="modSp mod">
        <pc:chgData name="Melissa Lima Silva" userId="a07dd408-2b71-4d3f-ac67-07732e4fbc8f" providerId="ADAL" clId="{7166AD73-8AA2-445F-8A9E-D3400CABABC9}" dt="2026-07-28T15:51:41.803" v="1" actId="14100"/>
        <pc:sldMkLst>
          <pc:docMk/>
          <pc:sldMk cId="636846792" sldId="256"/>
        </pc:sldMkLst>
        <pc:spChg chg="mod">
          <ac:chgData name="Melissa Lima Silva" userId="a07dd408-2b71-4d3f-ac67-07732e4fbc8f" providerId="ADAL" clId="{7166AD73-8AA2-445F-8A9E-D3400CABABC9}" dt="2026-07-28T15:51:41.803" v="1" actId="14100"/>
          <ac:spMkLst>
            <pc:docMk/>
            <pc:sldMk cId="636846792" sldId="256"/>
            <ac:spMk id="7" creationId="{AA8E6CE3-0204-018B-7633-47616C974DD8}"/>
          </ac:spMkLst>
        </pc:spChg>
      </pc:sldChg>
      <pc:sldChg chg="modSp mod">
        <pc:chgData name="Melissa Lima Silva" userId="a07dd408-2b71-4d3f-ac67-07732e4fbc8f" providerId="ADAL" clId="{7166AD73-8AA2-445F-8A9E-D3400CABABC9}" dt="2026-07-28T15:51:50.812" v="3" actId="14100"/>
        <pc:sldMkLst>
          <pc:docMk/>
          <pc:sldMk cId="20025841" sldId="258"/>
        </pc:sldMkLst>
        <pc:spChg chg="mod">
          <ac:chgData name="Melissa Lima Silva" userId="a07dd408-2b71-4d3f-ac67-07732e4fbc8f" providerId="ADAL" clId="{7166AD73-8AA2-445F-8A9E-D3400CABABC9}" dt="2026-07-28T15:51:50.812" v="3" actId="14100"/>
          <ac:spMkLst>
            <pc:docMk/>
            <pc:sldMk cId="20025841" sldId="258"/>
            <ac:spMk id="7" creationId="{A7E2ABE6-E994-816F-BBFD-8F841DBC12E8}"/>
          </ac:spMkLst>
        </pc:spChg>
      </pc:sldChg>
      <pc:sldChg chg="addSp mod">
        <pc:chgData name="Melissa Lima Silva" userId="a07dd408-2b71-4d3f-ac67-07732e4fbc8f" providerId="ADAL" clId="{7166AD73-8AA2-445F-8A9E-D3400CABABC9}" dt="2026-07-28T15:57:52.964" v="5" actId="22"/>
        <pc:sldMkLst>
          <pc:docMk/>
          <pc:sldMk cId="1794192432" sldId="270"/>
        </pc:sldMkLst>
        <pc:spChg chg="add">
          <ac:chgData name="Melissa Lima Silva" userId="a07dd408-2b71-4d3f-ac67-07732e4fbc8f" providerId="ADAL" clId="{7166AD73-8AA2-445F-8A9E-D3400CABABC9}" dt="2026-07-28T15:57:52.964" v="5" actId="22"/>
          <ac:spMkLst>
            <pc:docMk/>
            <pc:sldMk cId="1794192432" sldId="270"/>
            <ac:spMk id="5" creationId="{827E5021-2D23-26C4-0E5C-26A406A322FD}"/>
          </ac:spMkLst>
        </pc:spChg>
      </pc:sldChg>
      <pc:sldMasterChg chg="modSldLayout">
        <pc:chgData name="Melissa Lima Silva" userId="a07dd408-2b71-4d3f-ac67-07732e4fbc8f" providerId="ADAL" clId="{7166AD73-8AA2-445F-8A9E-D3400CABABC9}" dt="2026-07-28T15:57:48.474" v="4" actId="478"/>
        <pc:sldMasterMkLst>
          <pc:docMk/>
          <pc:sldMasterMk cId="1090279468" sldId="2147483648"/>
        </pc:sldMasterMkLst>
        <pc:sldLayoutChg chg="delSp mod">
          <pc:chgData name="Melissa Lima Silva" userId="a07dd408-2b71-4d3f-ac67-07732e4fbc8f" providerId="ADAL" clId="{7166AD73-8AA2-445F-8A9E-D3400CABABC9}" dt="2026-07-28T15:57:48.474" v="4" actId="478"/>
          <pc:sldLayoutMkLst>
            <pc:docMk/>
            <pc:sldMasterMk cId="1090279468" sldId="2147483648"/>
            <pc:sldLayoutMk cId="3995250677" sldId="2147483672"/>
          </pc:sldLayoutMkLst>
          <pc:spChg chg="del">
            <ac:chgData name="Melissa Lima Silva" userId="a07dd408-2b71-4d3f-ac67-07732e4fbc8f" providerId="ADAL" clId="{7166AD73-8AA2-445F-8A9E-D3400CABABC9}" dt="2026-07-28T15:57:48.474" v="4" actId="478"/>
            <ac:spMkLst>
              <pc:docMk/>
              <pc:sldMasterMk cId="1090279468" sldId="2147483648"/>
              <pc:sldLayoutMk cId="3995250677" sldId="2147483672"/>
              <ac:spMk id="5" creationId="{AF090CBE-DA97-4D03-A2AE-256B6ACC152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ACE25-11C7-F1D6-AB8D-4938E57257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C5E65-01D5-9FA7-C4F0-0B7955705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psrc-network.nihr.ac.uk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9482B7-381B-0C2C-703A-43BA00A5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50" y="0"/>
            <a:ext cx="5985142" cy="144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979628"/>
            <a:ext cx="2656223" cy="422405"/>
          </a:xfrm>
        </p:spPr>
        <p:txBody>
          <a:bodyPr/>
          <a:lstStyle/>
          <a:p>
            <a:r>
              <a:rPr lang="en-GB" dirty="0"/>
              <a:t>NIHR PSRC: Midlands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827E5021-2D23-26C4-0E5C-26A406A322FD}"/>
              </a:ext>
            </a:extLst>
          </p:cNvPr>
          <p:cNvSpPr txBox="1">
            <a:spLocks/>
          </p:cNvSpPr>
          <p:nvPr/>
        </p:nvSpPr>
        <p:spPr>
          <a:xfrm>
            <a:off x="416160" y="6130888"/>
            <a:ext cx="3454800" cy="249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>
                <a:solidFill>
                  <a:srgbClr val="1C285E"/>
                </a:solidFill>
              </a:rPr>
              <a:t>psrc-network.nihr.ac.uk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2665368" cy="422405"/>
          </a:xfrm>
        </p:spPr>
        <p:txBody>
          <a:bodyPr/>
          <a:lstStyle/>
          <a:p>
            <a:r>
              <a:rPr lang="en-GB" dirty="0"/>
              <a:t>NIHR PSRC: Midlands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</TotalTime>
  <Words>1129</Words>
  <Application>Microsoft Office PowerPoint</Application>
  <PresentationFormat>Widescreen</PresentationFormat>
  <Paragraphs>128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Melissa Lima Silva</cp:lastModifiedBy>
  <cp:revision>24</cp:revision>
  <dcterms:created xsi:type="dcterms:W3CDTF">2026-01-05T12:09:10Z</dcterms:created>
  <dcterms:modified xsi:type="dcterms:W3CDTF">2026-07-28T15:57:55Z</dcterms:modified>
</cp:coreProperties>
</file>