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  <p:sldMasterId id="2147483677" r:id="rId2"/>
  </p:sldMasterIdLst>
  <p:sldIdLst>
    <p:sldId id="256" r:id="rId3"/>
    <p:sldId id="263" r:id="rId4"/>
    <p:sldId id="264" r:id="rId5"/>
  </p:sldIdLst>
  <p:sldSz cx="30279975" cy="42803763"/>
  <p:notesSz cx="6858000" cy="9144000"/>
  <p:embeddedFontLst>
    <p:embeddedFont>
      <p:font typeface="Inclusive Sans" panose="020B0604020202020204" charset="0"/>
      <p:regular r:id="rId6"/>
      <p:bold r:id="rId7"/>
      <p:italic r:id="rId8"/>
      <p:boldItalic r:id="rId9"/>
    </p:embeddedFont>
    <p:embeddedFont>
      <p:font typeface="Inclusive Sans SemiBold" panose="020B0604020202020204" charset="0"/>
      <p:bold r:id="rId10"/>
      <p:boldItalic r:id="rId11"/>
    </p:embeddedFont>
  </p:embeddedFontLst>
  <p:defaultTextStyle>
    <a:defPPr>
      <a:defRPr lang="en-US"/>
    </a:defPPr>
    <a:lvl1pPr marL="0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1pPr>
    <a:lvl2pPr marL="646801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2pPr>
    <a:lvl3pPr marL="1293602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3pPr>
    <a:lvl4pPr marL="19404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4pPr>
    <a:lvl5pPr marL="25872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5pPr>
    <a:lvl6pPr marL="3234004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6pPr>
    <a:lvl7pPr marL="3880805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7pPr>
    <a:lvl8pPr marL="4527606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8pPr>
    <a:lvl9pPr marL="5174407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B25607-A5B4-418F-9DE4-ED6CEDB871E7}" v="6" dt="2026-07-30T09:22:53.7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7" d="100"/>
          <a:sy n="17" d="100"/>
        </p:scale>
        <p:origin x="23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addSld delSld modSld modMainMaster">
      <pc:chgData name="Melissa Lima Silva" userId="a07dd408-2b71-4d3f-ac67-07732e4fbc8f" providerId="ADAL" clId="{7166AD73-8AA2-445F-8A9E-D3400CABABC9}" dt="2026-07-30T09:22:53.764" v="8"/>
      <pc:docMkLst>
        <pc:docMk/>
      </pc:docMkLst>
      <pc:sldChg chg="add del">
        <pc:chgData name="Melissa Lima Silva" userId="a07dd408-2b71-4d3f-ac67-07732e4fbc8f" providerId="ADAL" clId="{7166AD73-8AA2-445F-8A9E-D3400CABABC9}" dt="2026-07-30T09:22:53.764" v="8"/>
        <pc:sldMkLst>
          <pc:docMk/>
          <pc:sldMk cId="2467508172" sldId="263"/>
        </pc:sldMkLst>
      </pc:sldChg>
      <pc:sldChg chg="add del">
        <pc:chgData name="Melissa Lima Silva" userId="a07dd408-2b71-4d3f-ac67-07732e4fbc8f" providerId="ADAL" clId="{7166AD73-8AA2-445F-8A9E-D3400CABABC9}" dt="2026-07-30T09:22:53.764" v="8"/>
        <pc:sldMkLst>
          <pc:docMk/>
          <pc:sldMk cId="2478777880" sldId="264"/>
        </pc:sldMkLst>
      </pc:sldChg>
      <pc:sldMasterChg chg="delSldLayout modSldLayout">
        <pc:chgData name="Melissa Lima Silva" userId="a07dd408-2b71-4d3f-ac67-07732e4fbc8f" providerId="ADAL" clId="{7166AD73-8AA2-445F-8A9E-D3400CABABC9}" dt="2026-07-30T09:22:48.854" v="7" actId="47"/>
        <pc:sldMasterMkLst>
          <pc:docMk/>
          <pc:sldMasterMk cId="1470259161" sldId="2147483662"/>
        </pc:sldMasterMkLst>
        <pc:sldLayoutChg chg="modSp mod">
          <pc:chgData name="Melissa Lima Silva" userId="a07dd408-2b71-4d3f-ac67-07732e4fbc8f" providerId="ADAL" clId="{7166AD73-8AA2-445F-8A9E-D3400CABABC9}" dt="2026-07-28T15:46:58.545" v="4"/>
          <pc:sldLayoutMkLst>
            <pc:docMk/>
            <pc:sldMasterMk cId="1470259161" sldId="2147483662"/>
            <pc:sldLayoutMk cId="3074151161" sldId="2147483676"/>
          </pc:sldLayoutMkLst>
          <pc:spChg chg="mod">
            <ac:chgData name="Melissa Lima Silva" userId="a07dd408-2b71-4d3f-ac67-07732e4fbc8f" providerId="ADAL" clId="{7166AD73-8AA2-445F-8A9E-D3400CABABC9}" dt="2026-07-28T15:46:58.545" v="4"/>
            <ac:spMkLst>
              <pc:docMk/>
              <pc:sldMasterMk cId="1470259161" sldId="2147483662"/>
              <pc:sldLayoutMk cId="3074151161" sldId="2147483676"/>
              <ac:spMk id="3" creationId="{00000000-0000-0000-0000-000000000000}"/>
            </ac:spMkLst>
          </pc:spChg>
          <pc:spChg chg="mod">
            <ac:chgData name="Melissa Lima Silva" userId="a07dd408-2b71-4d3f-ac67-07732e4fbc8f" providerId="ADAL" clId="{7166AD73-8AA2-445F-8A9E-D3400CABABC9}" dt="2026-07-28T15:46:53.868" v="2" actId="14100"/>
            <ac:spMkLst>
              <pc:docMk/>
              <pc:sldMasterMk cId="1470259161" sldId="2147483662"/>
              <pc:sldLayoutMk cId="3074151161" sldId="2147483676"/>
              <ac:spMk id="7" creationId="{69A2DFAE-AF57-3370-868A-B450AB574E26}"/>
            </ac:spMkLst>
          </pc:spChg>
        </pc:sldLayoutChg>
        <pc:sldLayoutChg chg="del">
          <pc:chgData name="Melissa Lima Silva" userId="a07dd408-2b71-4d3f-ac67-07732e4fbc8f" providerId="ADAL" clId="{7166AD73-8AA2-445F-8A9E-D3400CABABC9}" dt="2026-07-30T09:22:47.561" v="6" actId="47"/>
          <pc:sldLayoutMkLst>
            <pc:docMk/>
            <pc:sldMasterMk cId="1470259161" sldId="2147483662"/>
            <pc:sldLayoutMk cId="1644241674" sldId="2147483677"/>
          </pc:sldLayoutMkLst>
        </pc:sldLayoutChg>
        <pc:sldLayoutChg chg="del">
          <pc:chgData name="Melissa Lima Silva" userId="a07dd408-2b71-4d3f-ac67-07732e4fbc8f" providerId="ADAL" clId="{7166AD73-8AA2-445F-8A9E-D3400CABABC9}" dt="2026-07-30T09:22:48.854" v="7" actId="47"/>
          <pc:sldLayoutMkLst>
            <pc:docMk/>
            <pc:sldMasterMk cId="1470259161" sldId="2147483662"/>
            <pc:sldLayoutMk cId="1599922590" sldId="2147483678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9A2DFAE-AF57-3370-868A-B450AB574E26}"/>
              </a:ext>
            </a:extLst>
          </p:cNvPr>
          <p:cNvSpPr/>
          <p:nvPr userDrawn="1"/>
        </p:nvSpPr>
        <p:spPr>
          <a:xfrm>
            <a:off x="1" y="-1"/>
            <a:ext cx="30279975" cy="14791765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sp>
        <p:nvSpPr>
          <p:cNvPr id="3" name="Subtitle 2"/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1661690" y="12481772"/>
            <a:ext cx="23128777" cy="2739894"/>
          </a:xfrm>
        </p:spPr>
        <p:txBody>
          <a:bodyPr>
            <a:noAutofit/>
          </a:bodyPr>
          <a:lstStyle>
            <a:lvl1pPr marL="0" indent="0" algn="l">
              <a:buNone/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n-US" dirty="0"/>
              <a:t>Optional subheading or further information. Optional subheading or further information. Optional subheading or further information. </a:t>
            </a:r>
          </a:p>
        </p:txBody>
      </p:sp>
      <p:sp>
        <p:nvSpPr>
          <p:cNvPr id="2" name="Title 1"/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1564578" y="5396887"/>
            <a:ext cx="23225889" cy="535223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lang="en-US" sz="12000" b="1" kern="1200" dirty="0">
                <a:solidFill>
                  <a:srgbClr val="1C285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project title</a:t>
            </a:r>
          </a:p>
        </p:txBody>
      </p:sp>
      <p:pic>
        <p:nvPicPr>
          <p:cNvPr id="8" name="Picture 7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CF5D3CC-AD01-10D4-2D1D-BA80DBB39C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812" y="230647"/>
            <a:ext cx="20875996" cy="478792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16139B1-AB7B-84B8-C31E-9367AFC77E8B}"/>
              </a:ext>
            </a:extLst>
          </p:cNvPr>
          <p:cNvGrpSpPr/>
          <p:nvPr userDrawn="1"/>
        </p:nvGrpSpPr>
        <p:grpSpPr>
          <a:xfrm>
            <a:off x="-1" y="1"/>
            <a:ext cx="30279976" cy="11751902"/>
            <a:chOff x="-1" y="0"/>
            <a:chExt cx="21383626" cy="8312151"/>
          </a:xfrm>
        </p:grpSpPr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7C192598-DA27-0678-24EC-E955BA762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2409825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A6A6F58C-B248-72B7-DBA7-C84B37F907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2409825"/>
              <a:ext cx="3876674" cy="1076325"/>
            </a:xfrm>
            <a:prstGeom prst="rect">
              <a:avLst/>
            </a:prstGeom>
          </p:spPr>
        </p:pic>
        <p:pic>
          <p:nvPicPr>
            <p:cNvPr id="13" name="Picture 12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93AEE4A0-538D-E05A-F883-55F614BA81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-1" y="7991474"/>
              <a:ext cx="7610460" cy="320677"/>
            </a:xfrm>
            <a:prstGeom prst="rect">
              <a:avLst/>
            </a:prstGeom>
          </p:spPr>
        </p:pic>
      </p:grpSp>
      <p:sp>
        <p:nvSpPr>
          <p:cNvPr id="21" name="Subtitle 2">
            <a:extLst>
              <a:ext uri="{FF2B5EF4-FFF2-40B4-BE49-F238E27FC236}">
                <a16:creationId xmlns:a16="http://schemas.microsoft.com/office/drawing/2014/main" id="{28D143A1-B835-080B-CB1F-44C5C0DE4A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4628613" y="40252187"/>
            <a:ext cx="4369593" cy="10500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2138324" rtl="0" eaLnBrk="1" latinLnBrk="0" hangingPunct="1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4600" kern="1200">
                <a:solidFill>
                  <a:srgbClr val="1C285E"/>
                </a:solidFill>
                <a:latin typeface="Inclusive Sans" pitchFamily="2" charset="0"/>
                <a:ea typeface="+mn-ea"/>
                <a:cs typeface="Inclusive Sans" pitchFamily="2" charset="0"/>
              </a:defRPr>
            </a:lvl1pPr>
            <a:lvl2pPr marL="1069162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46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8324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7487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276649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45811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414973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484135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553298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00" b="1" dirty="0">
                <a:latin typeface="Inclusive Sans SemiBold" pitchFamily="2" charset="0"/>
                <a:cs typeface="Inclusive Sans SemiBold" pitchFamily="2" charset="0"/>
              </a:rPr>
              <a:t>nihr.ac.uk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9EB9EC7-D705-94D3-9166-E485898BD6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2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2B9F20D9-BF3A-6C4A-0D80-A84527B355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4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69D46A8-2F74-0A52-0553-5A09DF75243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6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</p:spTree>
    <p:extLst>
      <p:ext uri="{BB962C8B-B14F-4D97-AF65-F5344CB8AC3E}">
        <p14:creationId xmlns:p14="http://schemas.microsoft.com/office/powerpoint/2010/main" val="3074151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5"/>
            <a:ext cx="30279975" cy="8237625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6"/>
            <a:ext cx="30279983" cy="8690262"/>
            <a:chOff x="-6" y="0"/>
            <a:chExt cx="21383631" cy="11596669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0820046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4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6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8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9703" y="4535039"/>
            <a:ext cx="26499398" cy="2406173"/>
          </a:xfrm>
        </p:spPr>
        <p:txBody>
          <a:bodyPr anchor="t"/>
          <a:lstStyle>
            <a:lvl1pPr>
              <a:defRPr sz="6999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>
            <a:fillRect/>
          </a:stretch>
        </p:blipFill>
        <p:spPr>
          <a:xfrm>
            <a:off x="108903" y="-25624"/>
            <a:ext cx="17055765" cy="341922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9" y="40420866"/>
            <a:ext cx="6916507" cy="110017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97854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5"/>
            <a:ext cx="30279975" cy="10254007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6"/>
            <a:ext cx="9616758" cy="341922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4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6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8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5"/>
          <a:stretch>
            <a:fillRect/>
          </a:stretch>
        </p:blipFill>
        <p:spPr>
          <a:xfrm>
            <a:off x="96502" y="-25624"/>
            <a:ext cx="17080566" cy="369510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4090832"/>
            <a:ext cx="26476434" cy="2406172"/>
          </a:xfrm>
        </p:spPr>
        <p:txBody>
          <a:bodyPr/>
          <a:lstStyle>
            <a:lvl1pPr>
              <a:defRPr sz="6999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8250779"/>
            <a:ext cx="26476434" cy="197760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6912413"/>
            <a:ext cx="10776682" cy="581982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9" y="40420866"/>
            <a:ext cx="6916507" cy="110017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700877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IH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25625"/>
            <a:ext cx="30279975" cy="1041232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2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5"/>
            <a:ext cx="9616758" cy="3419222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5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195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7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195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8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195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4249144"/>
            <a:ext cx="26476434" cy="2406173"/>
          </a:xfrm>
        </p:spPr>
        <p:txBody>
          <a:bodyPr/>
          <a:lstStyle>
            <a:lvl1pPr>
              <a:defRPr sz="6987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8409091"/>
            <a:ext cx="26476434" cy="1977603"/>
          </a:xfrm>
        </p:spPr>
        <p:txBody>
          <a:bodyPr/>
          <a:lstStyle>
            <a:lvl1pPr>
              <a:defRPr sz="4593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7070724"/>
            <a:ext cx="10776683" cy="58198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22424719" y="40420867"/>
            <a:ext cx="6916507" cy="110017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996" dirty="0"/>
              <a:t>psrc-network.nihr.ac.uk</a:t>
            </a:r>
            <a:endParaRPr lang="en-GB" sz="299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BB37A2-7A46-81F4-4EBA-CAAD3DA525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9" b="6289"/>
          <a:stretch/>
        </p:blipFill>
        <p:spPr>
          <a:xfrm>
            <a:off x="108904" y="-25621"/>
            <a:ext cx="17055765" cy="341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3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IH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25624"/>
            <a:ext cx="30279975" cy="7224387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2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5" y="-133343"/>
            <a:ext cx="30279983" cy="7624475"/>
            <a:chOff x="-6" y="2946695"/>
            <a:chExt cx="21383631" cy="10174436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2946695"/>
              <a:ext cx="6791325" cy="3210903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6075340"/>
              <a:ext cx="3876674" cy="1434116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2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5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195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7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195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8" y="38924019"/>
            <a:ext cx="6053297" cy="2046932"/>
          </a:xfrm>
        </p:spPr>
        <p:txBody>
          <a:bodyPr anchor="t">
            <a:normAutofit/>
          </a:bodyPr>
          <a:lstStyle>
            <a:lvl1pPr marL="0" indent="0" algn="ctr">
              <a:buNone/>
              <a:defRPr sz="3195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2" y="4009146"/>
            <a:ext cx="26499398" cy="2406173"/>
          </a:xfrm>
        </p:spPr>
        <p:txBody>
          <a:bodyPr anchor="t"/>
          <a:lstStyle>
            <a:lvl1pPr>
              <a:defRPr sz="6987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9" b="6289"/>
          <a:stretch/>
        </p:blipFill>
        <p:spPr>
          <a:xfrm>
            <a:off x="108904" y="-25621"/>
            <a:ext cx="17055765" cy="341921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9" y="40420867"/>
            <a:ext cx="6916507" cy="110017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996" dirty="0"/>
              <a:t>psrc-network.nihr.ac.uk</a:t>
            </a:r>
            <a:endParaRPr lang="en-GB" sz="2996" dirty="0"/>
          </a:p>
        </p:txBody>
      </p:sp>
    </p:spTree>
    <p:extLst>
      <p:ext uri="{BB962C8B-B14F-4D97-AF65-F5344CB8AC3E}">
        <p14:creationId xmlns:p14="http://schemas.microsoft.com/office/powerpoint/2010/main" val="1514884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5" y="2278907"/>
            <a:ext cx="26868861" cy="827341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4521"/>
            <a:ext cx="26868858" cy="271585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1" y="39999175"/>
            <a:ext cx="2228621" cy="32393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6" y="39999182"/>
            <a:ext cx="10313223" cy="11525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1603766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400942" indent="-400942" algn="l" defTabSz="160376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Char char="•"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1202825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2004708" indent="-400942" algn="l" defTabSz="1603766" rtl="0" eaLnBrk="1" latinLnBrk="0" hangingPunct="1">
        <a:lnSpc>
          <a:spcPct val="90000"/>
        </a:lnSpc>
        <a:spcBef>
          <a:spcPts val="877"/>
        </a:spcBef>
        <a:buFont typeface="Inclusive Sans"/>
        <a:buChar char="–"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591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474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357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240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123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006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883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766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649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53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41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298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18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06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7" y="2278908"/>
            <a:ext cx="26868861" cy="827341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4521"/>
            <a:ext cx="26868858" cy="271585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3" y="39999176"/>
            <a:ext cx="2228621" cy="32393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8" y="39999182"/>
            <a:ext cx="10313223" cy="11525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39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l" defTabSz="1603766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76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883" indent="0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766" indent="0" algn="l" defTabSz="160376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591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474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357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240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123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006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883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766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649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53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41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298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18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06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ubtitle 35">
            <a:extLst>
              <a:ext uri="{FF2B5EF4-FFF2-40B4-BE49-F238E27FC236}">
                <a16:creationId xmlns:a16="http://schemas.microsoft.com/office/drawing/2014/main" id="{9B0826B7-BC5C-B21C-6B8F-F31799F924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6DA6C5AF-9DAA-C316-0059-DB562AD7EB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69C7CA8F-703B-D781-D5AD-BD30CBD023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192C68CA-3340-F09B-168C-A589865891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64CD9CE5-AF84-2FD4-8852-4226AB7E94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327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B5E2859-2D9C-EB80-E938-8E1D5CE2CB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67B23B-238B-C55D-16E5-905383A7AC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83F392C-A24C-4975-5085-60C287DE83D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294FA8-BD8F-0B5A-3B62-0DDBCD494F7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20A9D3-3667-3689-A01A-3387743A59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508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43BFB38-FF7D-0993-5FF0-6A75FE8839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98E6E-4A07-3DCE-2880-871D3AE4F9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3E6DA85-537C-312C-2EAF-FDA40238F1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7062A2-5408-5FC8-62F0-7EFFE3093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777880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ppt/theme/theme2.xml><?xml version="1.0" encoding="utf-8"?>
<a:theme xmlns:a="http://schemas.openxmlformats.org/drawingml/2006/main" name="1_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85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Inclusive Sans SemiBold</vt:lpstr>
      <vt:lpstr>Inclusive Sans</vt:lpstr>
      <vt:lpstr>NIHR - Inclusive Sans</vt:lpstr>
      <vt:lpstr>1_NIHR - Inclusive Sans</vt:lpstr>
      <vt:lpstr>PowerPoint Presentation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3</cp:revision>
  <dcterms:created xsi:type="dcterms:W3CDTF">2026-03-23T16:10:12Z</dcterms:created>
  <dcterms:modified xsi:type="dcterms:W3CDTF">2026-07-30T09:22:56Z</dcterms:modified>
</cp:coreProperties>
</file>