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  <p:sldMasterId id="2147483679" r:id="rId2"/>
  </p:sldMasterIdLst>
  <p:sldIdLst>
    <p:sldId id="256" r:id="rId3"/>
    <p:sldId id="264" r:id="rId4"/>
    <p:sldId id="265" r:id="rId5"/>
  </p:sldIdLst>
  <p:sldSz cx="21383625" cy="30279975"/>
  <p:notesSz cx="6858000" cy="9144000"/>
  <p:embeddedFontLst>
    <p:embeddedFont>
      <p:font typeface="Inclusive Sans" panose="020B0604020202020204" charset="0"/>
      <p:regular r:id="rId6"/>
      <p:bold r:id="rId7"/>
      <p:italic r:id="rId8"/>
      <p:boldItalic r:id="rId9"/>
    </p:embeddedFont>
    <p:embeddedFont>
      <p:font typeface="Inclusive Sans SemiBold" panose="020B0604020202020204" charset="0"/>
      <p:bold r:id="rId10"/>
      <p:boldItalic r:id="rId11"/>
    </p:embeddedFont>
  </p:embeddedFontLst>
  <p:defaultTextStyle>
    <a:defPPr>
      <a:defRPr lang="en-US"/>
    </a:defPPr>
    <a:lvl1pPr marL="0" algn="l" defTabSz="914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24" algn="l" defTabSz="914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47" algn="l" defTabSz="914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71" algn="l" defTabSz="914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94" algn="l" defTabSz="914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117" algn="l" defTabSz="914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341" algn="l" defTabSz="914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565" algn="l" defTabSz="914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788" algn="l" defTabSz="9144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2B572C-4389-4FE9-84C9-ED7C9BEC3965}" v="9" dt="2026-07-30T09:19:09.8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4" d="100"/>
          <a:sy n="24" d="100"/>
        </p:scale>
        <p:origin x="231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custSel addSld delSld modSld modMainMaster">
      <pc:chgData name="Melissa Lima Silva" userId="a07dd408-2b71-4d3f-ac67-07732e4fbc8f" providerId="ADAL" clId="{7166AD73-8AA2-445F-8A9E-D3400CABABC9}" dt="2026-07-30T09:19:25.873" v="11" actId="680"/>
      <pc:docMkLst>
        <pc:docMk/>
      </pc:docMkLst>
      <pc:sldChg chg="modSp del mod">
        <pc:chgData name="Melissa Lima Silva" userId="a07dd408-2b71-4d3f-ac67-07732e4fbc8f" providerId="ADAL" clId="{7166AD73-8AA2-445F-8A9E-D3400CABABC9}" dt="2026-07-30T09:19:17.273" v="10" actId="47"/>
        <pc:sldMkLst>
          <pc:docMk/>
          <pc:sldMk cId="2467508172" sldId="263"/>
        </pc:sldMkLst>
        <pc:spChg chg="mod">
          <ac:chgData name="Melissa Lima Silva" userId="a07dd408-2b71-4d3f-ac67-07732e4fbc8f" providerId="ADAL" clId="{7166AD73-8AA2-445F-8A9E-D3400CABABC9}" dt="2026-07-30T09:16:47.989" v="0" actId="5793"/>
          <ac:spMkLst>
            <pc:docMk/>
            <pc:sldMk cId="2467508172" sldId="263"/>
            <ac:spMk id="5" creationId="{96294FA8-BD8F-0B5A-3B62-0DDBCD494F77}"/>
          </ac:spMkLst>
        </pc:spChg>
      </pc:sldChg>
      <pc:sldChg chg="new">
        <pc:chgData name="Melissa Lima Silva" userId="a07dd408-2b71-4d3f-ac67-07732e4fbc8f" providerId="ADAL" clId="{7166AD73-8AA2-445F-8A9E-D3400CABABC9}" dt="2026-07-30T09:19:25.873" v="11" actId="680"/>
        <pc:sldMkLst>
          <pc:docMk/>
          <pc:sldMk cId="1161589181" sldId="265"/>
        </pc:sldMkLst>
      </pc:sldChg>
      <pc:sldMasterChg chg="delSldLayout modSldLayout">
        <pc:chgData name="Melissa Lima Silva" userId="a07dd408-2b71-4d3f-ac67-07732e4fbc8f" providerId="ADAL" clId="{7166AD73-8AA2-445F-8A9E-D3400CABABC9}" dt="2026-07-30T09:19:17.273" v="10" actId="47"/>
        <pc:sldMasterMkLst>
          <pc:docMk/>
          <pc:sldMasterMk cId="1470259161" sldId="2147483662"/>
        </pc:sldMasterMkLst>
        <pc:sldLayoutChg chg="addSp delSp modSp del mod">
          <pc:chgData name="Melissa Lima Silva" userId="a07dd408-2b71-4d3f-ac67-07732e4fbc8f" providerId="ADAL" clId="{7166AD73-8AA2-445F-8A9E-D3400CABABC9}" dt="2026-07-30T09:19:17.273" v="10" actId="47"/>
          <pc:sldLayoutMkLst>
            <pc:docMk/>
            <pc:sldMasterMk cId="1470259161" sldId="2147483662"/>
            <pc:sldLayoutMk cId="1644241674" sldId="2147483677"/>
          </pc:sldLayoutMkLst>
          <pc:spChg chg="add del mod">
            <ac:chgData name="Melissa Lima Silva" userId="a07dd408-2b71-4d3f-ac67-07732e4fbc8f" providerId="ADAL" clId="{7166AD73-8AA2-445F-8A9E-D3400CABABC9}" dt="2026-07-30T09:18:44.425" v="8" actId="478"/>
            <ac:spMkLst>
              <pc:docMk/>
              <pc:sldMasterMk cId="1470259161" sldId="2147483662"/>
              <pc:sldLayoutMk cId="1644241674" sldId="2147483677"/>
              <ac:spMk id="2" creationId="{71ED9AD0-ED7E-6E3F-5BE7-C1642101BE5F}"/>
            </ac:spMkLst>
          </pc:spChg>
          <pc:spChg chg="add mod">
            <ac:chgData name="Melissa Lima Silva" userId="a07dd408-2b71-4d3f-ac67-07732e4fbc8f" providerId="ADAL" clId="{7166AD73-8AA2-445F-8A9E-D3400CABABC9}" dt="2026-07-30T09:18:44.932" v="9"/>
            <ac:spMkLst>
              <pc:docMk/>
              <pc:sldMasterMk cId="1470259161" sldId="2147483662"/>
              <pc:sldLayoutMk cId="1644241674" sldId="2147483677"/>
              <ac:spMk id="6" creationId="{5D3761B4-2CF9-3C0F-32AD-9CEBE0FB23D0}"/>
            </ac:spMkLst>
          </pc:spChg>
          <pc:spChg chg="add mod">
            <ac:chgData name="Melissa Lima Silva" userId="a07dd408-2b71-4d3f-ac67-07732e4fbc8f" providerId="ADAL" clId="{7166AD73-8AA2-445F-8A9E-D3400CABABC9}" dt="2026-07-30T09:18:44.932" v="9"/>
            <ac:spMkLst>
              <pc:docMk/>
              <pc:sldMasterMk cId="1470259161" sldId="2147483662"/>
              <pc:sldLayoutMk cId="1644241674" sldId="2147483677"/>
              <ac:spMk id="10" creationId="{F1460319-18B3-21C1-1F11-A4A25E27C2E1}"/>
            </ac:spMkLst>
          </pc:spChg>
          <pc:spChg chg="del mod">
            <ac:chgData name="Melissa Lima Silva" userId="a07dd408-2b71-4d3f-ac67-07732e4fbc8f" providerId="ADAL" clId="{7166AD73-8AA2-445F-8A9E-D3400CABABC9}" dt="2026-07-30T09:17:14.365" v="6" actId="478"/>
            <ac:spMkLst>
              <pc:docMk/>
              <pc:sldMasterMk cId="1470259161" sldId="2147483662"/>
              <pc:sldLayoutMk cId="1644241674" sldId="2147483677"/>
              <ac:spMk id="44" creationId="{E31C8866-CE20-BEC5-2A29-42999321F341}"/>
            </ac:spMkLst>
          </pc:spChg>
          <pc:spChg chg="del">
            <ac:chgData name="Melissa Lima Silva" userId="a07dd408-2b71-4d3f-ac67-07732e4fbc8f" providerId="ADAL" clId="{7166AD73-8AA2-445F-8A9E-D3400CABABC9}" dt="2026-07-30T09:17:14.365" v="6" actId="478"/>
            <ac:spMkLst>
              <pc:docMk/>
              <pc:sldMasterMk cId="1470259161" sldId="2147483662"/>
              <pc:sldLayoutMk cId="1644241674" sldId="2147483677"/>
              <ac:spMk id="47" creationId="{441DF9F1-DD1F-4227-3728-6E09789740EF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9A2DFAE-AF57-3370-868A-B450AB574E26}"/>
              </a:ext>
            </a:extLst>
          </p:cNvPr>
          <p:cNvSpPr/>
          <p:nvPr userDrawn="1"/>
        </p:nvSpPr>
        <p:spPr>
          <a:xfrm>
            <a:off x="1" y="-1"/>
            <a:ext cx="21383625" cy="1046390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sp>
        <p:nvSpPr>
          <p:cNvPr id="3" name="Subtitle 2"/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1173481" y="8829778"/>
            <a:ext cx="16333471" cy="1938239"/>
          </a:xfrm>
        </p:spPr>
        <p:txBody>
          <a:bodyPr>
            <a:noAutofit/>
          </a:bodyPr>
          <a:lstStyle>
            <a:lvl1pPr marL="0" indent="0" algn="l">
              <a:buNone/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5042" indent="0" algn="ctr">
              <a:buNone/>
              <a:defRPr sz="3303"/>
            </a:lvl2pPr>
            <a:lvl3pPr marL="1510084" indent="0" algn="ctr">
              <a:buNone/>
              <a:defRPr sz="2972"/>
            </a:lvl3pPr>
            <a:lvl4pPr marL="2265127" indent="0" algn="ctr">
              <a:buNone/>
              <a:defRPr sz="2643"/>
            </a:lvl4pPr>
            <a:lvl5pPr marL="3020170" indent="0" algn="ctr">
              <a:buNone/>
              <a:defRPr sz="2643"/>
            </a:lvl5pPr>
            <a:lvl6pPr marL="3775212" indent="0" algn="ctr">
              <a:buNone/>
              <a:defRPr sz="2643"/>
            </a:lvl6pPr>
            <a:lvl7pPr marL="4530254" indent="0" algn="ctr">
              <a:buNone/>
              <a:defRPr sz="2643"/>
            </a:lvl7pPr>
            <a:lvl8pPr marL="5285296" indent="0" algn="ctr">
              <a:buNone/>
              <a:defRPr sz="2643"/>
            </a:lvl8pPr>
            <a:lvl9pPr marL="6040339" indent="0" algn="ctr">
              <a:buNone/>
              <a:defRPr sz="2643"/>
            </a:lvl9pPr>
          </a:lstStyle>
          <a:p>
            <a:r>
              <a:rPr lang="en-US" dirty="0"/>
              <a:t>Optional subheading or further information. Optional subheading or further information. Optional subheading or further information. </a:t>
            </a:r>
          </a:p>
        </p:txBody>
      </p:sp>
      <p:sp>
        <p:nvSpPr>
          <p:cNvPr id="2" name="Title 1"/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1104901" y="3817833"/>
            <a:ext cx="16402051" cy="378624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lang="en-US" sz="8474" b="1" kern="1200" dirty="0">
                <a:solidFill>
                  <a:srgbClr val="1C285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project title</a:t>
            </a:r>
          </a:p>
        </p:txBody>
      </p:sp>
      <p:pic>
        <p:nvPicPr>
          <p:cNvPr id="8" name="Picture 7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9CF5D3CC-AD01-10D4-2D1D-BA80DBB39C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050" y="163163"/>
            <a:ext cx="14742564" cy="338704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16139B1-AB7B-84B8-C31E-9367AFC77E8B}"/>
              </a:ext>
            </a:extLst>
          </p:cNvPr>
          <p:cNvGrpSpPr/>
          <p:nvPr userDrawn="1"/>
        </p:nvGrpSpPr>
        <p:grpSpPr>
          <a:xfrm>
            <a:off x="-1" y="1"/>
            <a:ext cx="21383626" cy="8313458"/>
            <a:chOff x="-1" y="0"/>
            <a:chExt cx="21383626" cy="8312151"/>
          </a:xfrm>
        </p:grpSpPr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7C192598-DA27-0678-24EC-E955BA7628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2409825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A6A6F58C-B248-72B7-DBA7-C84B37F907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2409825"/>
              <a:ext cx="3876674" cy="1076325"/>
            </a:xfrm>
            <a:prstGeom prst="rect">
              <a:avLst/>
            </a:prstGeom>
          </p:spPr>
        </p:pic>
        <p:pic>
          <p:nvPicPr>
            <p:cNvPr id="13" name="Picture 12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93AEE4A0-538D-E05A-F883-55F614BA81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-1" y="7991474"/>
              <a:ext cx="7610460" cy="320677"/>
            </a:xfrm>
            <a:prstGeom prst="rect">
              <a:avLst/>
            </a:prstGeom>
          </p:spPr>
        </p:pic>
      </p:grpSp>
      <p:sp>
        <p:nvSpPr>
          <p:cNvPr id="21" name="Subtitle 2">
            <a:extLst>
              <a:ext uri="{FF2B5EF4-FFF2-40B4-BE49-F238E27FC236}">
                <a16:creationId xmlns:a16="http://schemas.microsoft.com/office/drawing/2014/main" id="{28D143A1-B835-080B-CB1F-44C5C0DE4A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7392651" y="28474955"/>
            <a:ext cx="3085793" cy="742815"/>
          </a:xfrm>
          <a:prstGeom prst="rect">
            <a:avLst/>
          </a:prstGeom>
        </p:spPr>
        <p:txBody>
          <a:bodyPr vert="horz" lIns="64575" tIns="32287" rIns="64575" bIns="32287" rtlCol="0">
            <a:noAutofit/>
          </a:bodyPr>
          <a:lstStyle>
            <a:lvl1pPr marL="0" indent="0" algn="l" defTabSz="2138324" rtl="0" eaLnBrk="1" latinLnBrk="0" hangingPunct="1">
              <a:lnSpc>
                <a:spcPct val="90000"/>
              </a:lnSpc>
              <a:spcBef>
                <a:spcPts val="2339"/>
              </a:spcBef>
              <a:buFont typeface="Arial" panose="020B0604020202020204" pitchFamily="34" charset="0"/>
              <a:buNone/>
              <a:defRPr sz="4600" kern="1200">
                <a:solidFill>
                  <a:srgbClr val="1C285E"/>
                </a:solidFill>
                <a:latin typeface="Inclusive Sans" pitchFamily="2" charset="0"/>
                <a:ea typeface="+mn-ea"/>
                <a:cs typeface="Inclusive Sans" pitchFamily="2" charset="0"/>
              </a:defRPr>
            </a:lvl1pPr>
            <a:lvl2pPr marL="1069162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46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8324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42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7487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276649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45811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414973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484135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553298" indent="0" algn="ctr" defTabSz="2138324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374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37" b="1" dirty="0">
                <a:latin typeface="Inclusive Sans SemiBold" pitchFamily="2" charset="0"/>
                <a:cs typeface="Inclusive Sans SemiBold" pitchFamily="2" charset="0"/>
              </a:rPr>
              <a:t>nihr.ac.uk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9EB9EC7-D705-94D3-9166-E485898BD6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0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2B9F20D9-BF3A-6C4A-0D80-A84527B355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0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69D46A8-2F74-0A52-0553-5A09DF75243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</p:spTree>
    <p:extLst>
      <p:ext uri="{BB962C8B-B14F-4D97-AF65-F5344CB8AC3E}">
        <p14:creationId xmlns:p14="http://schemas.microsoft.com/office/powerpoint/2010/main" val="3074151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IHR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0" y="-18126"/>
            <a:ext cx="21383625" cy="5110631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5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3" y="-94328"/>
            <a:ext cx="21383631" cy="5393659"/>
            <a:chOff x="-6" y="2946695"/>
            <a:chExt cx="21383631" cy="10174436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2946695"/>
              <a:ext cx="6791325" cy="3210903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6075340"/>
              <a:ext cx="3876674" cy="1434116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2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2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56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2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56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8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56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3" y="2836126"/>
            <a:ext cx="18713793" cy="1702160"/>
          </a:xfrm>
        </p:spPr>
        <p:txBody>
          <a:bodyPr anchor="t"/>
          <a:lstStyle>
            <a:lvl1pPr>
              <a:defRPr sz="4934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9" b="6289"/>
          <a:stretch/>
        </p:blipFill>
        <p:spPr>
          <a:xfrm>
            <a:off x="76908" y="-18125"/>
            <a:ext cx="12044729" cy="24188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15836268" y="28594281"/>
            <a:ext cx="4884416" cy="77827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6" dirty="0"/>
              <a:t>psrc-network.nihr.ac.uk</a:t>
            </a:r>
            <a:endParaRPr lang="en-GB" sz="2116" dirty="0"/>
          </a:p>
        </p:txBody>
      </p:sp>
    </p:spTree>
    <p:extLst>
      <p:ext uri="{BB962C8B-B14F-4D97-AF65-F5344CB8AC3E}">
        <p14:creationId xmlns:p14="http://schemas.microsoft.com/office/powerpoint/2010/main" val="159992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IHR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7365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9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clusive Sans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3005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5948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5001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marL="0" marR="0" lvl="0" indent="0" algn="r" defTabSz="160376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19" b="1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j-ea"/>
                <a:cs typeface="Inclusive Sans" pitchFamily="2" charset="0"/>
              </a:rPr>
              <a:t>psrc-network.nihr.ac.uk</a:t>
            </a:r>
            <a:endParaRPr kumimoji="0" lang="en-GB" sz="2119" b="1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j-ea"/>
              <a:cs typeface="Inclusive Sans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BB37A2-7A46-81F4-4EBA-CAAD3DA525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9" b="6289"/>
          <a:stretch/>
        </p:blipFill>
        <p:spPr>
          <a:xfrm>
            <a:off x="76906" y="-18125"/>
            <a:ext cx="12044729" cy="241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53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285" y="1612131"/>
            <a:ext cx="18974707" cy="58527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0283" y="8060643"/>
            <a:ext cx="18974705" cy="192123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919497" y="28295971"/>
            <a:ext cx="1573845" cy="22915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487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93655" y="28295976"/>
            <a:ext cx="7283166" cy="8153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87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</p:sldLayoutIdLst>
  <p:txStyles>
    <p:titleStyle>
      <a:lvl1pPr algn="l" defTabSz="1132580" rtl="0" eaLnBrk="1" latinLnBrk="0" hangingPunct="1">
        <a:lnSpc>
          <a:spcPct val="90000"/>
        </a:lnSpc>
        <a:spcBef>
          <a:spcPct val="0"/>
        </a:spcBef>
        <a:buNone/>
        <a:defRPr sz="5450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283145" indent="-283145" algn="l" defTabSz="1132580" rtl="0" eaLnBrk="1" latinLnBrk="0" hangingPunct="1">
        <a:lnSpc>
          <a:spcPct val="90000"/>
        </a:lnSpc>
        <a:spcBef>
          <a:spcPts val="1239"/>
        </a:spcBef>
        <a:buFont typeface="Arial" panose="020B0604020202020204" pitchFamily="34" charset="0"/>
        <a:buChar char="•"/>
        <a:defRPr sz="346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849435" indent="-283145" algn="l" defTabSz="113258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972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415725" indent="-283145" algn="l" defTabSz="1132580" rtl="0" eaLnBrk="1" latinLnBrk="0" hangingPunct="1">
        <a:lnSpc>
          <a:spcPct val="90000"/>
        </a:lnSpc>
        <a:spcBef>
          <a:spcPts val="619"/>
        </a:spcBef>
        <a:buFont typeface="Inclusive Sans"/>
        <a:buChar char="–"/>
        <a:defRPr sz="247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1982015" indent="-283145" algn="l" defTabSz="113258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2548304" indent="-283145" algn="l" defTabSz="113258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3114594" indent="-283145" algn="l" defTabSz="113258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6pPr>
      <a:lvl7pPr marL="3680884" indent="-283145" algn="l" defTabSz="113258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7pPr>
      <a:lvl8pPr marL="4247174" indent="-283145" algn="l" defTabSz="113258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8pPr>
      <a:lvl9pPr marL="4813463" indent="-283145" algn="l" defTabSz="113258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258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1pPr>
      <a:lvl2pPr marL="566290" algn="l" defTabSz="113258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2pPr>
      <a:lvl3pPr marL="1132580" algn="l" defTabSz="113258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3pPr>
      <a:lvl4pPr marL="1698869" algn="l" defTabSz="113258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4pPr>
      <a:lvl5pPr marL="2265159" algn="l" defTabSz="113258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5pPr>
      <a:lvl6pPr marL="2831449" algn="l" defTabSz="113258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6pPr>
      <a:lvl7pPr marL="3397739" algn="l" defTabSz="113258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7pPr>
      <a:lvl8pPr marL="3964029" algn="l" defTabSz="113258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8pPr>
      <a:lvl9pPr marL="4530319" algn="l" defTabSz="113258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286" y="1612131"/>
            <a:ext cx="18974707" cy="58527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0283" y="8060642"/>
            <a:ext cx="18974705" cy="192123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919498" y="28295972"/>
            <a:ext cx="1573845" cy="22915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487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marL="0" marR="0" lvl="0" indent="0" algn="r" defTabSz="9143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287B81-3ADA-4FDD-A033-248A7989A615}" type="slidenum">
              <a:rPr kumimoji="0" lang="en-GB" sz="1487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3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87" b="0" i="0" u="none" strike="noStrike" kern="1200" cap="none" spc="0" normalizeH="0" baseline="0" noProof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93656" y="28295976"/>
            <a:ext cx="7283166" cy="8153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87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marL="0" marR="0" lvl="0" indent="0" algn="l" defTabSz="9143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87" b="0" i="0" u="none" strike="noStrike" kern="1200" cap="none" spc="0" normalizeH="0" baseline="0" noProof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745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1132693" rtl="0" eaLnBrk="1" latinLnBrk="0" hangingPunct="1">
        <a:lnSpc>
          <a:spcPct val="90000"/>
        </a:lnSpc>
        <a:spcBef>
          <a:spcPct val="0"/>
        </a:spcBef>
        <a:buNone/>
        <a:defRPr sz="5450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132693" rtl="0" eaLnBrk="1" latinLnBrk="0" hangingPunct="1">
        <a:lnSpc>
          <a:spcPct val="90000"/>
        </a:lnSpc>
        <a:spcBef>
          <a:spcPts val="1239"/>
        </a:spcBef>
        <a:buFont typeface="Arial" panose="020B0604020202020204" pitchFamily="34" charset="0"/>
        <a:buNone/>
        <a:defRPr sz="346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566346" indent="0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None/>
        <a:defRPr sz="2972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132693" indent="0" algn="l" defTabSz="1132693" rtl="0" eaLnBrk="1" latinLnBrk="0" hangingPunct="1">
        <a:lnSpc>
          <a:spcPct val="90000"/>
        </a:lnSpc>
        <a:spcBef>
          <a:spcPts val="619"/>
        </a:spcBef>
        <a:buFont typeface="Inclusive Sans"/>
        <a:buNone/>
        <a:defRPr sz="247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1982213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2548559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3114906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6pPr>
      <a:lvl7pPr marL="3681252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7pPr>
      <a:lvl8pPr marL="4247598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8pPr>
      <a:lvl9pPr marL="4813945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1pPr>
      <a:lvl2pPr marL="566346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2pPr>
      <a:lvl3pPr marL="1132693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3pPr>
      <a:lvl4pPr marL="1699040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4pPr>
      <a:lvl5pPr marL="2265386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5pPr>
      <a:lvl6pPr marL="2831732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6pPr>
      <a:lvl7pPr marL="3398078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7pPr>
      <a:lvl8pPr marL="3964425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8pPr>
      <a:lvl9pPr marL="4530772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ubtitle 35">
            <a:extLst>
              <a:ext uri="{FF2B5EF4-FFF2-40B4-BE49-F238E27FC236}">
                <a16:creationId xmlns:a16="http://schemas.microsoft.com/office/drawing/2014/main" id="{9B0826B7-BC5C-B21C-6B8F-F31799F924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5" name="Title 34">
            <a:extLst>
              <a:ext uri="{FF2B5EF4-FFF2-40B4-BE49-F238E27FC236}">
                <a16:creationId xmlns:a16="http://schemas.microsoft.com/office/drawing/2014/main" id="{6DA6C5AF-9DAA-C316-0059-DB562AD7EB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69C7CA8F-703B-D781-D5AD-BD30CBD023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192C68CA-3340-F09B-168C-A589865891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64CD9CE5-AF84-2FD4-8852-4226AB7E94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327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43BFB38-FF7D-0993-5FF0-6A75FE8839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98E6E-4A07-3DCE-2880-871D3AE4F9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3E6DA85-537C-312C-2EAF-FDA40238F1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7062A2-5408-5FC8-62F0-7EFFE3093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777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98C66A1-1515-D0F3-B5BD-D7EABAD3F3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C71ED-DD80-0E77-0D0E-047639B46BA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7EB24C9-52CC-5ECC-C8DF-3BBD92E08A7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8EA303-B7DD-4F3B-CE4E-9E658F88CA9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18A366-CBAC-E9DB-3098-06C43C58AC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589181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ppt/theme/theme2.xml><?xml version="1.0" encoding="utf-8"?>
<a:theme xmlns:a="http://schemas.openxmlformats.org/drawingml/2006/main" name="1_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89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Inclusive Sans SemiBold</vt:lpstr>
      <vt:lpstr>Inclusive Sans</vt:lpstr>
      <vt:lpstr>NIHR - Inclusive Sans</vt:lpstr>
      <vt:lpstr>1_NIHR - Inclusive Sans</vt:lpstr>
      <vt:lpstr>PowerPoint Presentation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4</cp:revision>
  <dcterms:created xsi:type="dcterms:W3CDTF">2026-03-23T16:10:12Z</dcterms:created>
  <dcterms:modified xsi:type="dcterms:W3CDTF">2026-07-30T09:19:31Z</dcterms:modified>
</cp:coreProperties>
</file>