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E334C7-1102-42D1-B02B-A4D659E0E6AF}" v="1" dt="2026-07-28T15:52:19.3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9"/>
    <p:restoredTop sz="94695"/>
  </p:normalViewPr>
  <p:slideViewPr>
    <p:cSldViewPr snapToGrid="0" showGuides="1">
      <p:cViewPr varScale="1">
        <p:scale>
          <a:sx n="105" d="100"/>
          <a:sy n="105" d="100"/>
        </p:scale>
        <p:origin x="10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custSel modSld modMainMaster">
      <pc:chgData name="Melissa Lima Silva" userId="a07dd408-2b71-4d3f-ac67-07732e4fbc8f" providerId="ADAL" clId="{7166AD73-8AA2-445F-8A9E-D3400CABABC9}" dt="2026-07-28T15:58:10.805" v="14" actId="22"/>
      <pc:docMkLst>
        <pc:docMk/>
      </pc:docMkLst>
      <pc:sldChg chg="modSp mod">
        <pc:chgData name="Melissa Lima Silva" userId="a07dd408-2b71-4d3f-ac67-07732e4fbc8f" providerId="ADAL" clId="{7166AD73-8AA2-445F-8A9E-D3400CABABC9}" dt="2026-07-28T15:52:22.626" v="12" actId="14100"/>
        <pc:sldMkLst>
          <pc:docMk/>
          <pc:sldMk cId="636846792" sldId="256"/>
        </pc:sldMkLst>
        <pc:spChg chg="mod">
          <ac:chgData name="Melissa Lima Silva" userId="a07dd408-2b71-4d3f-ac67-07732e4fbc8f" providerId="ADAL" clId="{7166AD73-8AA2-445F-8A9E-D3400CABABC9}" dt="2026-07-28T15:52:22.626" v="12" actId="14100"/>
          <ac:spMkLst>
            <pc:docMk/>
            <pc:sldMk cId="636846792" sldId="256"/>
            <ac:spMk id="7" creationId="{AA8E6CE3-0204-018B-7633-47616C974DD8}"/>
          </ac:spMkLst>
        </pc:spChg>
      </pc:sldChg>
      <pc:sldChg chg="modSp mod">
        <pc:chgData name="Melissa Lima Silva" userId="a07dd408-2b71-4d3f-ac67-07732e4fbc8f" providerId="ADAL" clId="{7166AD73-8AA2-445F-8A9E-D3400CABABC9}" dt="2026-07-28T15:52:12.414" v="9" actId="14100"/>
        <pc:sldMkLst>
          <pc:docMk/>
          <pc:sldMk cId="20025841" sldId="258"/>
        </pc:sldMkLst>
        <pc:spChg chg="mod">
          <ac:chgData name="Melissa Lima Silva" userId="a07dd408-2b71-4d3f-ac67-07732e4fbc8f" providerId="ADAL" clId="{7166AD73-8AA2-445F-8A9E-D3400CABABC9}" dt="2026-07-28T15:52:12.414" v="9" actId="14100"/>
          <ac:spMkLst>
            <pc:docMk/>
            <pc:sldMk cId="20025841" sldId="258"/>
            <ac:spMk id="7" creationId="{A7E2ABE6-E994-816F-BBFD-8F841DBC12E8}"/>
          </ac:spMkLst>
        </pc:spChg>
      </pc:sldChg>
      <pc:sldChg chg="addSp mod">
        <pc:chgData name="Melissa Lima Silva" userId="a07dd408-2b71-4d3f-ac67-07732e4fbc8f" providerId="ADAL" clId="{7166AD73-8AA2-445F-8A9E-D3400CABABC9}" dt="2026-07-28T15:58:10.805" v="14" actId="22"/>
        <pc:sldMkLst>
          <pc:docMk/>
          <pc:sldMk cId="1794192432" sldId="270"/>
        </pc:sldMkLst>
        <pc:spChg chg="add">
          <ac:chgData name="Melissa Lima Silva" userId="a07dd408-2b71-4d3f-ac67-07732e4fbc8f" providerId="ADAL" clId="{7166AD73-8AA2-445F-8A9E-D3400CABABC9}" dt="2026-07-28T15:58:10.805" v="14" actId="22"/>
          <ac:spMkLst>
            <pc:docMk/>
            <pc:sldMk cId="1794192432" sldId="270"/>
            <ac:spMk id="5" creationId="{E2CA4E4B-D86B-F74B-861F-8CF22AD101E7}"/>
          </ac:spMkLst>
        </pc:spChg>
      </pc:sldChg>
      <pc:sldMasterChg chg="modSldLayout">
        <pc:chgData name="Melissa Lima Silva" userId="a07dd408-2b71-4d3f-ac67-07732e4fbc8f" providerId="ADAL" clId="{7166AD73-8AA2-445F-8A9E-D3400CABABC9}" dt="2026-07-28T15:58:06.695" v="13" actId="478"/>
        <pc:sldMasterMkLst>
          <pc:docMk/>
          <pc:sldMasterMk cId="1090279468" sldId="2147483648"/>
        </pc:sldMasterMkLst>
        <pc:sldLayoutChg chg="delSp mod">
          <pc:chgData name="Melissa Lima Silva" userId="a07dd408-2b71-4d3f-ac67-07732e4fbc8f" providerId="ADAL" clId="{7166AD73-8AA2-445F-8A9E-D3400CABABC9}" dt="2026-07-28T15:58:06.695" v="13" actId="478"/>
          <pc:sldLayoutMkLst>
            <pc:docMk/>
            <pc:sldMasterMk cId="1090279468" sldId="2147483648"/>
            <pc:sldLayoutMk cId="3995250677" sldId="2147483672"/>
          </pc:sldLayoutMkLst>
          <pc:spChg chg="del">
            <ac:chgData name="Melissa Lima Silva" userId="a07dd408-2b71-4d3f-ac67-07732e4fbc8f" providerId="ADAL" clId="{7166AD73-8AA2-445F-8A9E-D3400CABABC9}" dt="2026-07-28T15:58:06.695" v="13" actId="478"/>
            <ac:spMkLst>
              <pc:docMk/>
              <pc:sldMasterMk cId="1090279468" sldId="2147483648"/>
              <pc:sldLayoutMk cId="3995250677" sldId="2147483672"/>
              <ac:spMk id="5" creationId="{AF090CBE-DA97-4D03-A2AE-256B6ACC152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7FBC7-E0D3-C241-9047-E56D0EC6E8E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75E1-D0FD-044E-8776-F6D99D0FC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ACE25-11C7-F1D6-AB8D-4938E57257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96981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053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05869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53537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805B4F9-599D-2065-F870-E81396FDAE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85244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B2414A47-665A-EB92-733E-CE3FF37F00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0751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8C768F4-4152-1318-48C0-9C203CABAB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737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75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93565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9C5E65-01D5-9FA7-C4F0-0B7955705B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psrc-network.nihr.ac.uk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40113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3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9482B7-381B-0C2C-703A-43BA00A56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50" y="0"/>
            <a:ext cx="5985142" cy="1447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5608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7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979628"/>
            <a:ext cx="3796982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6106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6501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268219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4675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/>
            </a:lvl1pPr>
            <a:lvl2pPr marL="633600" indent="-316800">
              <a:spcAft>
                <a:spcPts val="1000"/>
              </a:spcAft>
              <a:defRPr sz="1700"/>
            </a:lvl2pPr>
            <a:lvl3pPr marL="950400" indent="-316800">
              <a:spcAft>
                <a:spcPts val="1000"/>
              </a:spcAft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0280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7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674" r:id="rId4"/>
    <p:sldLayoutId id="2147483651" r:id="rId5"/>
    <p:sldLayoutId id="2147483664" r:id="rId6"/>
    <p:sldLayoutId id="2147483663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0" r:id="rId14"/>
    <p:sldLayoutId id="2147483672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979628"/>
            <a:ext cx="2820815" cy="422405"/>
          </a:xfrm>
        </p:spPr>
        <p:txBody>
          <a:bodyPr/>
          <a:lstStyle/>
          <a:p>
            <a:r>
              <a:rPr lang="en-GB" dirty="0"/>
              <a:t>NIHR PSRC: Newcastle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C865FF-2D51-B1E7-9F6F-DAD6F227DEB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087EC6-1F75-6AAE-E1CF-32F79ADFDEE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3897B0-4503-E05D-8F35-31D3657E5A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466A-D989-96AE-A892-A15471AC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image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DF8792-D707-4674-144A-38F135F0C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81A7-A2E5-6662-A9E1-EF9E460497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64A55-91D7-2585-C50C-86567AE6A2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2CA4E4B-D86B-F74B-861F-8CF22AD101E7}"/>
              </a:ext>
            </a:extLst>
          </p:cNvPr>
          <p:cNvSpPr txBox="1">
            <a:spLocks/>
          </p:cNvSpPr>
          <p:nvPr/>
        </p:nvSpPr>
        <p:spPr>
          <a:xfrm>
            <a:off x="416160" y="6130888"/>
            <a:ext cx="3454800" cy="2492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>
                <a:solidFill>
                  <a:srgbClr val="1C285E"/>
                </a:solidFill>
              </a:rPr>
              <a:t>psrc-network.nihr.ac.uk</a:t>
            </a:r>
          </a:p>
        </p:txBody>
      </p:sp>
    </p:spTree>
    <p:extLst>
      <p:ext uri="{BB962C8B-B14F-4D97-AF65-F5344CB8AC3E}">
        <p14:creationId xmlns:p14="http://schemas.microsoft.com/office/powerpoint/2010/main" val="1794192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2ABE6-E994-816F-BBFD-8F841DBC1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2775096" cy="422405"/>
          </a:xfrm>
        </p:spPr>
        <p:txBody>
          <a:bodyPr/>
          <a:lstStyle/>
          <a:p>
            <a:r>
              <a:rPr lang="en-GB" dirty="0"/>
              <a:t>NIHR PSRC: Newcastle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2141538"/>
            <a:ext cx="10622364" cy="3881992"/>
          </a:xfrm>
        </p:spPr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4064012834"/>
              </p:ext>
            </p:extLst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1129</Words>
  <Application>Microsoft Office PowerPoint</Application>
  <PresentationFormat>Widescreen</PresentationFormat>
  <Paragraphs>128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System Font Regular</vt:lpstr>
      <vt:lpstr>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</vt:lpstr>
      <vt:lpstr>Copy with image slide </vt:lpstr>
      <vt:lpstr>Table slide</vt:lpstr>
      <vt:lpstr>PowerPoint Presentation</vt:lpstr>
      <vt:lpstr>Icon slide</vt:lpstr>
      <vt:lpstr>Basic image slide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Ellis</dc:creator>
  <cp:lastModifiedBy>Melissa Lima Silva</cp:lastModifiedBy>
  <cp:revision>25</cp:revision>
  <dcterms:created xsi:type="dcterms:W3CDTF">2026-01-05T12:09:10Z</dcterms:created>
  <dcterms:modified xsi:type="dcterms:W3CDTF">2026-07-28T15:58:14Z</dcterms:modified>
</cp:coreProperties>
</file>