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312AA5-8996-4372-AAFC-2A551EFE6D1F}" v="1" dt="2026-07-28T15:54:06.5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69"/>
    <p:restoredTop sz="94695"/>
  </p:normalViewPr>
  <p:slideViewPr>
    <p:cSldViewPr snapToGrid="0" showGuides="1">
      <p:cViewPr varScale="1">
        <p:scale>
          <a:sx n="105" d="100"/>
          <a:sy n="105" d="100"/>
        </p:scale>
        <p:origin x="10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custSel modSld modMainMaster">
      <pc:chgData name="Melissa Lima Silva" userId="a07dd408-2b71-4d3f-ac67-07732e4fbc8f" providerId="ADAL" clId="{7166AD73-8AA2-445F-8A9E-D3400CABABC9}" dt="2026-07-28T15:58:44.325" v="32" actId="22"/>
      <pc:docMkLst>
        <pc:docMk/>
      </pc:docMkLst>
      <pc:sldChg chg="modSp mod">
        <pc:chgData name="Melissa Lima Silva" userId="a07dd408-2b71-4d3f-ac67-07732e4fbc8f" providerId="ADAL" clId="{7166AD73-8AA2-445F-8A9E-D3400CABABC9}" dt="2026-07-28T15:54:02.553" v="28" actId="14100"/>
        <pc:sldMkLst>
          <pc:docMk/>
          <pc:sldMk cId="636846792" sldId="256"/>
        </pc:sldMkLst>
        <pc:spChg chg="mod">
          <ac:chgData name="Melissa Lima Silva" userId="a07dd408-2b71-4d3f-ac67-07732e4fbc8f" providerId="ADAL" clId="{7166AD73-8AA2-445F-8A9E-D3400CABABC9}" dt="2026-07-28T15:54:02.553" v="28" actId="14100"/>
          <ac:spMkLst>
            <pc:docMk/>
            <pc:sldMk cId="636846792" sldId="256"/>
            <ac:spMk id="7" creationId="{AA8E6CE3-0204-018B-7633-47616C974DD8}"/>
          </ac:spMkLst>
        </pc:spChg>
      </pc:sldChg>
      <pc:sldChg chg="modSp mod">
        <pc:chgData name="Melissa Lima Silva" userId="a07dd408-2b71-4d3f-ac67-07732e4fbc8f" providerId="ADAL" clId="{7166AD73-8AA2-445F-8A9E-D3400CABABC9}" dt="2026-07-28T15:54:08.977" v="30" actId="14100"/>
        <pc:sldMkLst>
          <pc:docMk/>
          <pc:sldMk cId="20025841" sldId="258"/>
        </pc:sldMkLst>
        <pc:spChg chg="mod">
          <ac:chgData name="Melissa Lima Silva" userId="a07dd408-2b71-4d3f-ac67-07732e4fbc8f" providerId="ADAL" clId="{7166AD73-8AA2-445F-8A9E-D3400CABABC9}" dt="2026-07-28T15:54:08.977" v="30" actId="14100"/>
          <ac:spMkLst>
            <pc:docMk/>
            <pc:sldMk cId="20025841" sldId="258"/>
            <ac:spMk id="7" creationId="{A7E2ABE6-E994-816F-BBFD-8F841DBC12E8}"/>
          </ac:spMkLst>
        </pc:spChg>
      </pc:sldChg>
      <pc:sldChg chg="addSp mod">
        <pc:chgData name="Melissa Lima Silva" userId="a07dd408-2b71-4d3f-ac67-07732e4fbc8f" providerId="ADAL" clId="{7166AD73-8AA2-445F-8A9E-D3400CABABC9}" dt="2026-07-28T15:58:44.325" v="32" actId="22"/>
        <pc:sldMkLst>
          <pc:docMk/>
          <pc:sldMk cId="1794192432" sldId="270"/>
        </pc:sldMkLst>
        <pc:spChg chg="add">
          <ac:chgData name="Melissa Lima Silva" userId="a07dd408-2b71-4d3f-ac67-07732e4fbc8f" providerId="ADAL" clId="{7166AD73-8AA2-445F-8A9E-D3400CABABC9}" dt="2026-07-28T15:58:44.325" v="32" actId="22"/>
          <ac:spMkLst>
            <pc:docMk/>
            <pc:sldMk cId="1794192432" sldId="270"/>
            <ac:spMk id="5" creationId="{E9768E7C-D4CA-EDDF-DE92-73C797C9C2B1}"/>
          </ac:spMkLst>
        </pc:spChg>
      </pc:sldChg>
      <pc:sldMasterChg chg="modSldLayout">
        <pc:chgData name="Melissa Lima Silva" userId="a07dd408-2b71-4d3f-ac67-07732e4fbc8f" providerId="ADAL" clId="{7166AD73-8AA2-445F-8A9E-D3400CABABC9}" dt="2026-07-28T15:58:42.534" v="31" actId="478"/>
        <pc:sldMasterMkLst>
          <pc:docMk/>
          <pc:sldMasterMk cId="1090279468" sldId="2147483648"/>
        </pc:sldMasterMkLst>
        <pc:sldLayoutChg chg="delSp mod">
          <pc:chgData name="Melissa Lima Silva" userId="a07dd408-2b71-4d3f-ac67-07732e4fbc8f" providerId="ADAL" clId="{7166AD73-8AA2-445F-8A9E-D3400CABABC9}" dt="2026-07-28T15:58:42.534" v="31" actId="478"/>
          <pc:sldLayoutMkLst>
            <pc:docMk/>
            <pc:sldMasterMk cId="1090279468" sldId="2147483648"/>
            <pc:sldLayoutMk cId="3995250677" sldId="2147483672"/>
          </pc:sldLayoutMkLst>
          <pc:spChg chg="del">
            <ac:chgData name="Melissa Lima Silva" userId="a07dd408-2b71-4d3f-ac67-07732e4fbc8f" providerId="ADAL" clId="{7166AD73-8AA2-445F-8A9E-D3400CABABC9}" dt="2026-07-28T15:58:42.534" v="31" actId="478"/>
            <ac:spMkLst>
              <pc:docMk/>
              <pc:sldMasterMk cId="1090279468" sldId="2147483648"/>
              <pc:sldLayoutMk cId="3995250677" sldId="2147483672"/>
              <ac:spMk id="5" creationId="{AF090CBE-DA97-4D03-A2AE-256B6ACC152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7FBC7-E0D3-C241-9047-E56D0EC6E8E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775E1-D0FD-044E-8776-F6D99D0FCA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23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1ACE25-11C7-F1D6-AB8D-4938E57257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796981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56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/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5588399" cy="99293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857600"/>
            <a:ext cx="5588401" cy="3881992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423" y="570600"/>
            <a:ext cx="4935977" cy="5716800"/>
          </a:xfr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105309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60965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A37B0C1F-24DA-788D-FE1A-B61ED9B91EE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7999" y="1307432"/>
            <a:ext cx="11176399" cy="453933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52D0D9-B691-80DA-6309-876F94407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600" y="590400"/>
            <a:ext cx="11113200" cy="5677200"/>
          </a:xfr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75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05869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535373"/>
            <a:ext cx="3545784" cy="4544705"/>
          </a:xfrm>
          <a:solidFill>
            <a:schemeClr val="accent4">
              <a:alpha val="61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EDE85AF-778F-55FD-D1D1-6AA349DD1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3108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6805B4F9-599D-2065-F870-E81396FDAEE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85244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F7235D1-0E20-6800-3FAF-5DFE74AA0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38615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B2414A47-665A-EB92-733E-CE3FF37F006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400751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8C768F4-4152-1318-48C0-9C203CABAB1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69737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075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lustra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5927319" cy="46168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514901"/>
            <a:ext cx="5588401" cy="4508629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938" y="614150"/>
            <a:ext cx="4810836" cy="56297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935652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9C5E65-01D5-9FA7-C4F0-0B7955705B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50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psrc-network.nihr.ac.uk</a:t>
            </a: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19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40113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36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9482B7-381B-0C2C-703A-43BA00A56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50" y="0"/>
            <a:ext cx="5985142" cy="1447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05608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70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979628"/>
            <a:ext cx="3796982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73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261066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426501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4458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10818541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268219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2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8ECBED-9E6C-F23F-0CE7-7606C88A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3326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44675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_bullets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5CF5AF-7B43-D56A-E800-8540D687F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746000"/>
            <a:ext cx="10818540" cy="4276800"/>
          </a:xfrm>
        </p:spPr>
        <p:txBody>
          <a:bodyPr>
            <a:noAutofit/>
          </a:bodyPr>
          <a:lstStyle>
            <a:lvl1pPr marL="316800" indent="-316800">
              <a:spcAft>
                <a:spcPts val="1000"/>
              </a:spcAft>
              <a:defRPr sz="1700"/>
            </a:lvl1pPr>
            <a:lvl2pPr marL="633600" indent="-316800">
              <a:spcAft>
                <a:spcPts val="1000"/>
              </a:spcAft>
              <a:defRPr sz="1700"/>
            </a:lvl2pPr>
            <a:lvl3pPr marL="950400" indent="-316800">
              <a:spcAft>
                <a:spcPts val="1000"/>
              </a:spcAft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D7EC6-027D-7B62-4463-F4F567EFC760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502808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65125"/>
            <a:ext cx="10818541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825625"/>
            <a:ext cx="1081854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7062" y="6408650"/>
            <a:ext cx="897337" cy="1846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74" y="6408651"/>
            <a:ext cx="4152540" cy="18466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27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0" r:id="rId3"/>
    <p:sldLayoutId id="2147483674" r:id="rId4"/>
    <p:sldLayoutId id="2147483651" r:id="rId5"/>
    <p:sldLayoutId id="2147483664" r:id="rId6"/>
    <p:sldLayoutId id="2147483663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1" r:id="rId13"/>
    <p:sldLayoutId id="2147483670" r:id="rId14"/>
    <p:sldLayoutId id="2147483672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883F27F-6A89-CA26-22E4-DC2A2F630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presentation title here</a:t>
            </a: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D978E75-57BD-9FFD-F84A-03DFC3C3D3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7F6606DA-A11F-BF35-E17C-A247D042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952EC3-AB90-E819-714C-2FEC851E9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8E6CE3-0204-018B-7633-47616C974D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979628"/>
            <a:ext cx="4110119" cy="422405"/>
          </a:xfrm>
        </p:spPr>
        <p:txBody>
          <a:bodyPr/>
          <a:lstStyle/>
          <a:p>
            <a:r>
              <a:rPr lang="en-GB" dirty="0"/>
              <a:t>NIHR PSRC: Yorkshire and Humber</a:t>
            </a:r>
          </a:p>
        </p:txBody>
      </p:sp>
    </p:spTree>
    <p:extLst>
      <p:ext uri="{BB962C8B-B14F-4D97-AF65-F5344CB8AC3E}">
        <p14:creationId xmlns:p14="http://schemas.microsoft.com/office/powerpoint/2010/main" val="636846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F9DCF-8B16-D3D3-CF4E-62DF11D68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7C365A-66C7-CA3F-BF1B-9F6A0DD2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DAB8A2-D429-1ABF-FBD6-3EF17A5017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26A5E66-CABC-5820-1D26-DAD366F9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D9FD60-C1E2-043A-0A2D-23D0DC4DE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0BD6F-44BF-5B20-3F59-05D77256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CCA34-BBCC-3FA4-1FEC-13A17F44BD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tIns="1404000">
            <a:no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85E9953-24DE-A603-578D-3CCA66208D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AC865FF-2D51-B1E7-9F6F-DAD6F227DEB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3535379-8F64-A6C6-282E-B3ED6C83B8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087EC6-1F75-6AAE-E1CF-32F79ADFDEE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A3897B0-4503-E05D-8F35-31D3657E5A1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7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8466A-D989-96AE-A892-A15471ACD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image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BAC2F4-F799-4008-FD54-95EE3C9A1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4A3DF-133F-0980-C70A-EB49017D5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5A9E3-C2FE-5892-3B8B-31275F354F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FDF8792-D707-4674-144A-38F135F0C6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8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81A7-A2E5-6662-A9E1-EF9E460497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64A55-91D7-2585-C50C-86567AE6A2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9768E7C-D4CA-EDDF-DE92-73C797C9C2B1}"/>
              </a:ext>
            </a:extLst>
          </p:cNvPr>
          <p:cNvSpPr txBox="1">
            <a:spLocks/>
          </p:cNvSpPr>
          <p:nvPr/>
        </p:nvSpPr>
        <p:spPr>
          <a:xfrm>
            <a:off x="416160" y="6130888"/>
            <a:ext cx="3454800" cy="2492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dirty="0">
                <a:solidFill>
                  <a:srgbClr val="1C285E"/>
                </a:solidFill>
              </a:rPr>
              <a:t>psrc-network.nihr.ac.uk</a:t>
            </a:r>
          </a:p>
        </p:txBody>
      </p:sp>
    </p:spTree>
    <p:extLst>
      <p:ext uri="{BB962C8B-B14F-4D97-AF65-F5344CB8AC3E}">
        <p14:creationId xmlns:p14="http://schemas.microsoft.com/office/powerpoint/2010/main" val="1794192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9FA22-88F1-22BB-5139-DCD389DCC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A0F9004-6155-BAC4-8640-4306127A5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D42BFC6-FD05-DE1B-8B36-229AF8C9B5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03F4E-461A-8A3E-8044-43CF859AC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78626E-3121-2E9E-6F2C-73A531E330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E2ABE6-E994-816F-BBFD-8F841DBC1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4119264" cy="422405"/>
          </a:xfrm>
        </p:spPr>
        <p:txBody>
          <a:bodyPr/>
          <a:lstStyle/>
          <a:p>
            <a:r>
              <a:rPr lang="en-GB" dirty="0"/>
              <a:t>NIHR PSRC: Yorkshire and Humber</a:t>
            </a:r>
          </a:p>
        </p:txBody>
      </p:sp>
    </p:spTree>
    <p:extLst>
      <p:ext uri="{BB962C8B-B14F-4D97-AF65-F5344CB8AC3E}">
        <p14:creationId xmlns:p14="http://schemas.microsoft.com/office/powerpoint/2010/main" val="2002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6358-699B-B433-8C91-AEB480CA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5386C-AC9F-0E31-B2C9-A2203CFDA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35513-CE29-36A7-94BC-C2D54691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E34DE-6F29-4C82-470C-F497CE5F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9710-47A1-4053-3A00-F4FAEC7A6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E01F-25C4-0D30-7CB2-5470A5C8A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180A7-5ACB-9DD1-8999-3B49DF886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B11E8B-BCD6-97B4-FEE1-18A7A586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2AD22-583A-A8E6-F064-5DBDE3ED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40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F527-357B-C672-AC31-A1414147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D73D3F-5F9C-608D-7EB7-49305779F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63885-817E-CAB0-2BCD-51B46DCA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9CD68-85BD-370E-2BEC-A1820AD4C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2141538"/>
            <a:ext cx="10622364" cy="3881992"/>
          </a:xfrm>
        </p:spPr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</a:t>
            </a:r>
          </a:p>
        </p:txBody>
      </p:sp>
    </p:spTree>
    <p:extLst>
      <p:ext uri="{BB962C8B-B14F-4D97-AF65-F5344CB8AC3E}">
        <p14:creationId xmlns:p14="http://schemas.microsoft.com/office/powerpoint/2010/main" val="3197071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DEA1-B6AF-DC12-8AA3-DBB73759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1C2CA-145C-CFA9-CF47-B27D56A70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4739B-A5FB-9DE6-A07E-1F16E875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60A9E-023A-C678-79E2-9FEBECD41C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D5699D-C0EA-166E-C116-BC0A5F04D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 </a:t>
            </a:r>
          </a:p>
          <a:p>
            <a:pPr lvl="1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et, </a:t>
            </a:r>
            <a:r>
              <a:rPr lang="en-US" dirty="0" err="1"/>
              <a:t>consectetur</a:t>
            </a:r>
            <a:r>
              <a:rPr lang="en-US" dirty="0"/>
              <a:t> sem.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Integer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26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8E86-180D-9854-EF83-4C67B355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90CB9-BDE5-04F5-0E1B-5264017B2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9A17F-67E3-1170-4F9E-81775B9C3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E2A9A-0356-D042-D76F-64EFECAFB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</p:txBody>
      </p:sp>
    </p:spTree>
    <p:extLst>
      <p:ext uri="{BB962C8B-B14F-4D97-AF65-F5344CB8AC3E}">
        <p14:creationId xmlns:p14="http://schemas.microsoft.com/office/powerpoint/2010/main" val="195187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648B-2764-CA7E-CF2C-712195C6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with image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7017F-E9F4-501B-42A1-844EFD782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304E1-BDBF-ECC2-3127-4F3A1015A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8EF31-6DAE-7A1A-36D6-EE0601CEEE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9021C3-A6B0-9098-2957-1006F28270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6A05-2F93-E127-E347-CA0D1500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slide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FD491979-DFEB-DB52-D535-E8A7ECD8B0F6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4064012834"/>
              </p:ext>
            </p:extLst>
          </p:nvPr>
        </p:nvGraphicFramePr>
        <p:xfrm>
          <a:off x="508000" y="1308097"/>
          <a:ext cx="11176000" cy="4526324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2270349398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893813625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90284589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756202233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1073524033"/>
                    </a:ext>
                  </a:extLst>
                </a:gridCol>
              </a:tblGrid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Main column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04970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24931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65305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817247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66728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26673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4775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59572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80058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0331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22085"/>
                  </a:ext>
                </a:extLst>
              </a:tr>
            </a:tbl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056EA8D-E233-E758-2AF3-29DB6964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28EECC-91F1-AE19-7710-D45ED1593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28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804055"/>
      </a:hlink>
      <a:folHlink>
        <a:srgbClr val="3E43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1510</TotalTime>
  <Words>1133</Words>
  <Application>Microsoft Office PowerPoint</Application>
  <PresentationFormat>Widescreen</PresentationFormat>
  <Paragraphs>128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System Font Regular</vt:lpstr>
      <vt:lpstr>Office Theme</vt:lpstr>
      <vt:lpstr>Insert presentation title here</vt:lpstr>
      <vt:lpstr>Insert presentation title here</vt:lpstr>
      <vt:lpstr>Divider slide  title here</vt:lpstr>
      <vt:lpstr>Divider slide  title here</vt:lpstr>
      <vt:lpstr>One column copy slide </vt:lpstr>
      <vt:lpstr>Two column copy slide </vt:lpstr>
      <vt:lpstr>One column copy slide</vt:lpstr>
      <vt:lpstr>Copy with image slide </vt:lpstr>
      <vt:lpstr>Table slide</vt:lpstr>
      <vt:lpstr>PowerPoint Presentation</vt:lpstr>
      <vt:lpstr>Icon slide</vt:lpstr>
      <vt:lpstr>Basic image slide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Jake Ellis</dc:creator>
  <cp:lastModifiedBy>Melissa Lima Silva</cp:lastModifiedBy>
  <cp:revision>27</cp:revision>
  <dcterms:created xsi:type="dcterms:W3CDTF">2026-01-05T12:09:10Z</dcterms:created>
  <dcterms:modified xsi:type="dcterms:W3CDTF">2026-07-28T15:58:45Z</dcterms:modified>
</cp:coreProperties>
</file>